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915" r:id="rId4"/>
  </p:sldMasterIdLst>
  <p:notesMasterIdLst>
    <p:notesMasterId r:id="rId6"/>
  </p:notesMasterIdLst>
  <p:sldIdLst>
    <p:sldId id="2147471320" r:id="rId5"/>
  </p:sldIdLst>
  <p:sldSz cx="12192000" cy="6858000"/>
  <p:notesSz cx="6805613" cy="9939338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" id="{BE6D6636-5690-482B-8E4B-0EDDD92399A1}">
          <p14:sldIdLst>
            <p14:sldId id="2147471320"/>
          </p14:sldIdLst>
        </p14:section>
      </p14:sectionLst>
    </p:ex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FE48C02-BF23-A6F2-3D0A-F54638959F0C}" name="Pooja Amuthan" initials="PA" userId="S::pooja.amuthan@neovation.sg::cc9b86e4-4323-492b-8f04-6ae94982f314" providerId="AD"/>
  <p188:author id="{653149C3-1C03-E748-989D-590E3F107B20}" name="Deleskog, Anna" initials="AD" userId="S::Anna.Deleskog@takeda.com::eda7add7-90c4-46e5-ac94-3d292384046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2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242A"/>
    <a:srgbClr val="FCE8E8"/>
    <a:srgbClr val="FFF7DD"/>
    <a:srgbClr val="1A1918"/>
    <a:srgbClr val="BD120A"/>
    <a:srgbClr val="000000"/>
    <a:srgbClr val="450A0A"/>
    <a:srgbClr val="F78C85"/>
    <a:srgbClr val="EE1100"/>
    <a:srgbClr val="6361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434" autoAdjust="0"/>
    <p:restoredTop sz="94404" autoAdjust="0"/>
  </p:normalViewPr>
  <p:slideViewPr>
    <p:cSldViewPr snapToGrid="0">
      <p:cViewPr varScale="1">
        <p:scale>
          <a:sx n="64" d="100"/>
          <a:sy n="64" d="100"/>
        </p:scale>
        <p:origin x="44" y="272"/>
      </p:cViewPr>
      <p:guideLst>
        <p:guide pos="3840"/>
        <p:guide orient="horz" pos="2137"/>
      </p:guideLst>
    </p:cSldViewPr>
  </p:slideViewPr>
  <p:notesTextViewPr>
    <p:cViewPr>
      <p:scale>
        <a:sx n="95" d="100"/>
        <a:sy n="95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5328" y="14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leskog, Anna" userId="eda7add7-90c4-46e5-ac94-3d2923840467" providerId="ADAL" clId="{BC60EAE0-5810-4EBB-9F2F-9468EC969DA1}"/>
    <pc:docChg chg="delSld modSection">
      <pc:chgData name="Deleskog, Anna" userId="eda7add7-90c4-46e5-ac94-3d2923840467" providerId="ADAL" clId="{BC60EAE0-5810-4EBB-9F2F-9468EC969DA1}" dt="2025-12-16T10:01:00.928" v="6" actId="47"/>
      <pc:docMkLst>
        <pc:docMk/>
      </pc:docMkLst>
      <pc:sldChg chg="del">
        <pc:chgData name="Deleskog, Anna" userId="eda7add7-90c4-46e5-ac94-3d2923840467" providerId="ADAL" clId="{BC60EAE0-5810-4EBB-9F2F-9468EC969DA1}" dt="2025-12-16T10:00:59.346" v="4" actId="47"/>
        <pc:sldMkLst>
          <pc:docMk/>
          <pc:sldMk cId="1202462360" sldId="2147471322"/>
        </pc:sldMkLst>
      </pc:sldChg>
      <pc:sldChg chg="del">
        <pc:chgData name="Deleskog, Anna" userId="eda7add7-90c4-46e5-ac94-3d2923840467" providerId="ADAL" clId="{BC60EAE0-5810-4EBB-9F2F-9468EC969DA1}" dt="2025-12-16T10:01:00.128" v="5" actId="47"/>
        <pc:sldMkLst>
          <pc:docMk/>
          <pc:sldMk cId="4218771415" sldId="2147471324"/>
        </pc:sldMkLst>
      </pc:sldChg>
      <pc:sldChg chg="del">
        <pc:chgData name="Deleskog, Anna" userId="eda7add7-90c4-46e5-ac94-3d2923840467" providerId="ADAL" clId="{BC60EAE0-5810-4EBB-9F2F-9468EC969DA1}" dt="2025-12-16T10:01:00.928" v="6" actId="47"/>
        <pc:sldMkLst>
          <pc:docMk/>
          <pc:sldMk cId="2067469322" sldId="2147471325"/>
        </pc:sldMkLst>
      </pc:sldChg>
      <pc:sldChg chg="del">
        <pc:chgData name="Deleskog, Anna" userId="eda7add7-90c4-46e5-ac94-3d2923840467" providerId="ADAL" clId="{BC60EAE0-5810-4EBB-9F2F-9468EC969DA1}" dt="2025-12-16T10:00:56.997" v="3" actId="47"/>
        <pc:sldMkLst>
          <pc:docMk/>
          <pc:sldMk cId="2989348199" sldId="2147471326"/>
        </pc:sldMkLst>
      </pc:sldChg>
      <pc:sldChg chg="del">
        <pc:chgData name="Deleskog, Anna" userId="eda7add7-90c4-46e5-ac94-3d2923840467" providerId="ADAL" clId="{BC60EAE0-5810-4EBB-9F2F-9468EC969DA1}" dt="2025-12-16T10:00:53.998" v="0" actId="47"/>
        <pc:sldMkLst>
          <pc:docMk/>
          <pc:sldMk cId="3615152082" sldId="2147471327"/>
        </pc:sldMkLst>
      </pc:sldChg>
      <pc:sldChg chg="del">
        <pc:chgData name="Deleskog, Anna" userId="eda7add7-90c4-46e5-ac94-3d2923840467" providerId="ADAL" clId="{BC60EAE0-5810-4EBB-9F2F-9468EC969DA1}" dt="2025-12-16T10:00:56.044" v="2" actId="47"/>
        <pc:sldMkLst>
          <pc:docMk/>
          <pc:sldMk cId="490972113" sldId="2147471328"/>
        </pc:sldMkLst>
      </pc:sldChg>
      <pc:sldChg chg="del">
        <pc:chgData name="Deleskog, Anna" userId="eda7add7-90c4-46e5-ac94-3d2923840467" providerId="ADAL" clId="{BC60EAE0-5810-4EBB-9F2F-9468EC969DA1}" dt="2025-12-16T10:00:55.127" v="1" actId="47"/>
        <pc:sldMkLst>
          <pc:docMk/>
          <pc:sldMk cId="3963679584" sldId="214747132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100" cy="498693"/>
          </a:xfrm>
          <a:prstGeom prst="rect">
            <a:avLst/>
          </a:prstGeom>
        </p:spPr>
        <p:txBody>
          <a:bodyPr vert="horz" lIns="94640" tIns="47320" rIns="94640" bIns="473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1"/>
            <a:ext cx="2949100" cy="498693"/>
          </a:xfrm>
          <a:prstGeom prst="rect">
            <a:avLst/>
          </a:prstGeom>
        </p:spPr>
        <p:txBody>
          <a:bodyPr vert="horz" lIns="94640" tIns="47320" rIns="94640" bIns="47320" rtlCol="0"/>
          <a:lstStyle>
            <a:lvl1pPr algn="r">
              <a:defRPr sz="1200"/>
            </a:lvl1pPr>
          </a:lstStyle>
          <a:p>
            <a:fld id="{625DEF87-78CF-4C57-A0B1-A9406068048C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40" tIns="47320" rIns="94640" bIns="473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5"/>
          </a:xfrm>
          <a:prstGeom prst="rect">
            <a:avLst/>
          </a:prstGeom>
        </p:spPr>
        <p:txBody>
          <a:bodyPr vert="horz" lIns="94640" tIns="47320" rIns="94640" bIns="473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100" cy="498692"/>
          </a:xfrm>
          <a:prstGeom prst="rect">
            <a:avLst/>
          </a:prstGeom>
        </p:spPr>
        <p:txBody>
          <a:bodyPr vert="horz" lIns="94640" tIns="47320" rIns="94640" bIns="473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100" cy="498692"/>
          </a:xfrm>
          <a:prstGeom prst="rect">
            <a:avLst/>
          </a:prstGeom>
        </p:spPr>
        <p:txBody>
          <a:bodyPr vert="horz" lIns="94640" tIns="47320" rIns="94640" bIns="47320" rtlCol="0" anchor="b"/>
          <a:lstStyle>
            <a:lvl1pPr algn="r">
              <a:defRPr sz="1200"/>
            </a:lvl1pPr>
          </a:lstStyle>
          <a:p>
            <a:fld id="{49E0EA7B-6822-4EC8-8C65-EACC542A1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591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E0EA7B-6822-4EC8-8C65-EACC542A13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483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>
            <a:extLst>
              <a:ext uri="{FF2B5EF4-FFF2-40B4-BE49-F238E27FC236}">
                <a16:creationId xmlns:a16="http://schemas.microsoft.com/office/drawing/2014/main" id="{82B9CECE-7D8F-8C4A-AFC6-A963B1F05594}"/>
              </a:ext>
            </a:extLst>
          </p:cNvPr>
          <p:cNvSpPr/>
          <p:nvPr userDrawn="1"/>
        </p:nvSpPr>
        <p:spPr>
          <a:xfrm>
            <a:off x="0" y="61263"/>
            <a:ext cx="255181" cy="849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en-US" altLang="en-US" sz="1800">
              <a:solidFill>
                <a:schemeClr val="accent1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91E79114-5B74-9547-8292-DAB8965D43F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49005" y="506"/>
            <a:ext cx="11459359" cy="3428494"/>
          </a:xfrm>
          <a:custGeom>
            <a:avLst/>
            <a:gdLst>
              <a:gd name="connsiteX0" fmla="*/ 0 w 10888662"/>
              <a:gd name="connsiteY0" fmla="*/ 579722 h 6442075"/>
              <a:gd name="connsiteX1" fmla="*/ 579722 w 10888662"/>
              <a:gd name="connsiteY1" fmla="*/ 0 h 6442075"/>
              <a:gd name="connsiteX2" fmla="*/ 10308940 w 10888662"/>
              <a:gd name="connsiteY2" fmla="*/ 0 h 6442075"/>
              <a:gd name="connsiteX3" fmla="*/ 10888662 w 10888662"/>
              <a:gd name="connsiteY3" fmla="*/ 579722 h 6442075"/>
              <a:gd name="connsiteX4" fmla="*/ 10888662 w 10888662"/>
              <a:gd name="connsiteY4" fmla="*/ 5862353 h 6442075"/>
              <a:gd name="connsiteX5" fmla="*/ 10308940 w 10888662"/>
              <a:gd name="connsiteY5" fmla="*/ 6442075 h 6442075"/>
              <a:gd name="connsiteX6" fmla="*/ 579722 w 10888662"/>
              <a:gd name="connsiteY6" fmla="*/ 6442075 h 6442075"/>
              <a:gd name="connsiteX7" fmla="*/ 0 w 10888662"/>
              <a:gd name="connsiteY7" fmla="*/ 5862353 h 6442075"/>
              <a:gd name="connsiteX8" fmla="*/ 0 w 10888662"/>
              <a:gd name="connsiteY8" fmla="*/ 579722 h 6442075"/>
              <a:gd name="connsiteX0" fmla="*/ 0 w 10888662"/>
              <a:gd name="connsiteY0" fmla="*/ 659657 h 6522010"/>
              <a:gd name="connsiteX1" fmla="*/ 10308940 w 10888662"/>
              <a:gd name="connsiteY1" fmla="*/ 79935 h 6522010"/>
              <a:gd name="connsiteX2" fmla="*/ 10888662 w 10888662"/>
              <a:gd name="connsiteY2" fmla="*/ 659657 h 6522010"/>
              <a:gd name="connsiteX3" fmla="*/ 10888662 w 10888662"/>
              <a:gd name="connsiteY3" fmla="*/ 5942288 h 6522010"/>
              <a:gd name="connsiteX4" fmla="*/ 10308940 w 10888662"/>
              <a:gd name="connsiteY4" fmla="*/ 6522010 h 6522010"/>
              <a:gd name="connsiteX5" fmla="*/ 579722 w 10888662"/>
              <a:gd name="connsiteY5" fmla="*/ 6522010 h 6522010"/>
              <a:gd name="connsiteX6" fmla="*/ 0 w 10888662"/>
              <a:gd name="connsiteY6" fmla="*/ 5942288 h 6522010"/>
              <a:gd name="connsiteX7" fmla="*/ 0 w 10888662"/>
              <a:gd name="connsiteY7" fmla="*/ 659657 h 6522010"/>
              <a:gd name="connsiteX0" fmla="*/ 0 w 10888662"/>
              <a:gd name="connsiteY0" fmla="*/ 579722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579722 h 6442075"/>
              <a:gd name="connsiteX0" fmla="*/ 0 w 10888662"/>
              <a:gd name="connsiteY0" fmla="*/ 129257 h 6569679"/>
              <a:gd name="connsiteX1" fmla="*/ 10308940 w 10888662"/>
              <a:gd name="connsiteY1" fmla="*/ 127604 h 6569679"/>
              <a:gd name="connsiteX2" fmla="*/ 10888662 w 10888662"/>
              <a:gd name="connsiteY2" fmla="*/ 707326 h 6569679"/>
              <a:gd name="connsiteX3" fmla="*/ 10888662 w 10888662"/>
              <a:gd name="connsiteY3" fmla="*/ 5989957 h 6569679"/>
              <a:gd name="connsiteX4" fmla="*/ 10308940 w 10888662"/>
              <a:gd name="connsiteY4" fmla="*/ 6569679 h 6569679"/>
              <a:gd name="connsiteX5" fmla="*/ 579722 w 10888662"/>
              <a:gd name="connsiteY5" fmla="*/ 6569679 h 6569679"/>
              <a:gd name="connsiteX6" fmla="*/ 0 w 10888662"/>
              <a:gd name="connsiteY6" fmla="*/ 5989957 h 6569679"/>
              <a:gd name="connsiteX7" fmla="*/ 0 w 10888662"/>
              <a:gd name="connsiteY7" fmla="*/ 129257 h 6569679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9657299 w 10888662"/>
              <a:gd name="connsiteY4" fmla="*/ 55276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522010"/>
              <a:gd name="connsiteX1" fmla="*/ 10308940 w 10888662"/>
              <a:gd name="connsiteY1" fmla="*/ 0 h 6522010"/>
              <a:gd name="connsiteX2" fmla="*/ 10888662 w 10888662"/>
              <a:gd name="connsiteY2" fmla="*/ 579722 h 6522010"/>
              <a:gd name="connsiteX3" fmla="*/ 10888662 w 10888662"/>
              <a:gd name="connsiteY3" fmla="*/ 5862353 h 6522010"/>
              <a:gd name="connsiteX4" fmla="*/ 579722 w 10888662"/>
              <a:gd name="connsiteY4" fmla="*/ 6442075 h 6522010"/>
              <a:gd name="connsiteX5" fmla="*/ 0 w 10888662"/>
              <a:gd name="connsiteY5" fmla="*/ 5862353 h 6522010"/>
              <a:gd name="connsiteX6" fmla="*/ 0 w 10888662"/>
              <a:gd name="connsiteY6" fmla="*/ 1653 h 6522010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579722 w 10888662"/>
              <a:gd name="connsiteY4" fmla="*/ 6442075 h 6442075"/>
              <a:gd name="connsiteX5" fmla="*/ 0 w 10888662"/>
              <a:gd name="connsiteY5" fmla="*/ 5862353 h 6442075"/>
              <a:gd name="connsiteX6" fmla="*/ 0 w 10888662"/>
              <a:gd name="connsiteY6" fmla="*/ 1653 h 6442075"/>
              <a:gd name="connsiteX0" fmla="*/ 0 w 10888662"/>
              <a:gd name="connsiteY0" fmla="*/ 1653 h 6585432"/>
              <a:gd name="connsiteX1" fmla="*/ 10308940 w 10888662"/>
              <a:gd name="connsiteY1" fmla="*/ 0 h 6585432"/>
              <a:gd name="connsiteX2" fmla="*/ 10888662 w 10888662"/>
              <a:gd name="connsiteY2" fmla="*/ 579722 h 6585432"/>
              <a:gd name="connsiteX3" fmla="*/ 10878151 w 10888662"/>
              <a:gd name="connsiteY3" fmla="*/ 6461442 h 6585432"/>
              <a:gd name="connsiteX4" fmla="*/ 579722 w 10888662"/>
              <a:gd name="connsiteY4" fmla="*/ 6442075 h 6585432"/>
              <a:gd name="connsiteX5" fmla="*/ 0 w 10888662"/>
              <a:gd name="connsiteY5" fmla="*/ 5862353 h 6585432"/>
              <a:gd name="connsiteX6" fmla="*/ 0 w 10888662"/>
              <a:gd name="connsiteY6" fmla="*/ 1653 h 6585432"/>
              <a:gd name="connsiteX0" fmla="*/ 0 w 10888662"/>
              <a:gd name="connsiteY0" fmla="*/ 1653 h 6577502"/>
              <a:gd name="connsiteX1" fmla="*/ 10308940 w 10888662"/>
              <a:gd name="connsiteY1" fmla="*/ 0 h 6577502"/>
              <a:gd name="connsiteX2" fmla="*/ 10888662 w 10888662"/>
              <a:gd name="connsiteY2" fmla="*/ 579722 h 6577502"/>
              <a:gd name="connsiteX3" fmla="*/ 10878151 w 10888662"/>
              <a:gd name="connsiteY3" fmla="*/ 6450932 h 6577502"/>
              <a:gd name="connsiteX4" fmla="*/ 579722 w 10888662"/>
              <a:gd name="connsiteY4" fmla="*/ 6442075 h 6577502"/>
              <a:gd name="connsiteX5" fmla="*/ 0 w 10888662"/>
              <a:gd name="connsiteY5" fmla="*/ 5862353 h 6577502"/>
              <a:gd name="connsiteX6" fmla="*/ 0 w 10888662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0888662"/>
              <a:gd name="connsiteY0" fmla="*/ 1653 h 6450932"/>
              <a:gd name="connsiteX1" fmla="*/ 10308940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0999550"/>
              <a:gd name="connsiteY0" fmla="*/ 1653 h 6450932"/>
              <a:gd name="connsiteX1" fmla="*/ 10844968 w 10999550"/>
              <a:gd name="connsiteY1" fmla="*/ 0 h 6450932"/>
              <a:gd name="connsiteX2" fmla="*/ 10888662 w 10999550"/>
              <a:gd name="connsiteY2" fmla="*/ 579722 h 6450932"/>
              <a:gd name="connsiteX3" fmla="*/ 10878151 w 10999550"/>
              <a:gd name="connsiteY3" fmla="*/ 6450932 h 6450932"/>
              <a:gd name="connsiteX4" fmla="*/ 579722 w 10999550"/>
              <a:gd name="connsiteY4" fmla="*/ 6442075 h 6450932"/>
              <a:gd name="connsiteX5" fmla="*/ 0 w 10999550"/>
              <a:gd name="connsiteY5" fmla="*/ 5862353 h 6450932"/>
              <a:gd name="connsiteX6" fmla="*/ 0 w 10999550"/>
              <a:gd name="connsiteY6" fmla="*/ 1653 h 6450932"/>
              <a:gd name="connsiteX0" fmla="*/ 0 w 11022020"/>
              <a:gd name="connsiteY0" fmla="*/ 1653 h 6450932"/>
              <a:gd name="connsiteX1" fmla="*/ 10876499 w 11022020"/>
              <a:gd name="connsiteY1" fmla="*/ 0 h 6450932"/>
              <a:gd name="connsiteX2" fmla="*/ 10888662 w 11022020"/>
              <a:gd name="connsiteY2" fmla="*/ 579722 h 6450932"/>
              <a:gd name="connsiteX3" fmla="*/ 10878151 w 11022020"/>
              <a:gd name="connsiteY3" fmla="*/ 6450932 h 6450932"/>
              <a:gd name="connsiteX4" fmla="*/ 579722 w 11022020"/>
              <a:gd name="connsiteY4" fmla="*/ 6442075 h 6450932"/>
              <a:gd name="connsiteX5" fmla="*/ 0 w 11022020"/>
              <a:gd name="connsiteY5" fmla="*/ 5862353 h 6450932"/>
              <a:gd name="connsiteX6" fmla="*/ 0 w 11022020"/>
              <a:gd name="connsiteY6" fmla="*/ 1653 h 6450932"/>
              <a:gd name="connsiteX0" fmla="*/ 0 w 10888662"/>
              <a:gd name="connsiteY0" fmla="*/ 1653 h 6450932"/>
              <a:gd name="connsiteX1" fmla="*/ 10876499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2200990"/>
              <a:gd name="connsiteY0" fmla="*/ 1653 h 6450932"/>
              <a:gd name="connsiteX1" fmla="*/ 10876499 w 12200990"/>
              <a:gd name="connsiteY1" fmla="*/ 0 h 6450932"/>
              <a:gd name="connsiteX2" fmla="*/ 10878151 w 12200990"/>
              <a:gd name="connsiteY2" fmla="*/ 6450932 h 6450932"/>
              <a:gd name="connsiteX3" fmla="*/ 579722 w 12200990"/>
              <a:gd name="connsiteY3" fmla="*/ 6442075 h 6450932"/>
              <a:gd name="connsiteX4" fmla="*/ 0 w 12200990"/>
              <a:gd name="connsiteY4" fmla="*/ 5862353 h 6450932"/>
              <a:gd name="connsiteX5" fmla="*/ 0 w 12200990"/>
              <a:gd name="connsiteY5" fmla="*/ 1653 h 6450932"/>
              <a:gd name="connsiteX0" fmla="*/ 0 w 11640630"/>
              <a:gd name="connsiteY0" fmla="*/ 1653 h 6450932"/>
              <a:gd name="connsiteX1" fmla="*/ 10876499 w 11640630"/>
              <a:gd name="connsiteY1" fmla="*/ 0 h 6450932"/>
              <a:gd name="connsiteX2" fmla="*/ 10878151 w 11640630"/>
              <a:gd name="connsiteY2" fmla="*/ 6450932 h 6450932"/>
              <a:gd name="connsiteX3" fmla="*/ 579722 w 11640630"/>
              <a:gd name="connsiteY3" fmla="*/ 6442075 h 6450932"/>
              <a:gd name="connsiteX4" fmla="*/ 0 w 11640630"/>
              <a:gd name="connsiteY4" fmla="*/ 5862353 h 6450932"/>
              <a:gd name="connsiteX5" fmla="*/ 0 w 11640630"/>
              <a:gd name="connsiteY5" fmla="*/ 1653 h 6450932"/>
              <a:gd name="connsiteX0" fmla="*/ 0 w 10878151"/>
              <a:gd name="connsiteY0" fmla="*/ 1653 h 6450932"/>
              <a:gd name="connsiteX1" fmla="*/ 10876499 w 10878151"/>
              <a:gd name="connsiteY1" fmla="*/ 0 h 6450932"/>
              <a:gd name="connsiteX2" fmla="*/ 10878151 w 10878151"/>
              <a:gd name="connsiteY2" fmla="*/ 6450932 h 6450932"/>
              <a:gd name="connsiteX3" fmla="*/ 579722 w 10878151"/>
              <a:gd name="connsiteY3" fmla="*/ 6442075 h 6450932"/>
              <a:gd name="connsiteX4" fmla="*/ 0 w 10878151"/>
              <a:gd name="connsiteY4" fmla="*/ 5862353 h 6450932"/>
              <a:gd name="connsiteX5" fmla="*/ 0 w 10878151"/>
              <a:gd name="connsiteY5" fmla="*/ 1653 h 6450932"/>
              <a:gd name="connsiteX0" fmla="*/ 0 w 11843451"/>
              <a:gd name="connsiteY0" fmla="*/ 1653 h 6450932"/>
              <a:gd name="connsiteX1" fmla="*/ 11843451 w 11843451"/>
              <a:gd name="connsiteY1" fmla="*/ 0 h 6450932"/>
              <a:gd name="connsiteX2" fmla="*/ 10878151 w 11843451"/>
              <a:gd name="connsiteY2" fmla="*/ 6450932 h 6450932"/>
              <a:gd name="connsiteX3" fmla="*/ 579722 w 11843451"/>
              <a:gd name="connsiteY3" fmla="*/ 6442075 h 6450932"/>
              <a:gd name="connsiteX4" fmla="*/ 0 w 11843451"/>
              <a:gd name="connsiteY4" fmla="*/ 5862353 h 6450932"/>
              <a:gd name="connsiteX5" fmla="*/ 0 w 11843451"/>
              <a:gd name="connsiteY5" fmla="*/ 1653 h 6450932"/>
              <a:gd name="connsiteX0" fmla="*/ 0 w 11855613"/>
              <a:gd name="connsiteY0" fmla="*/ 1653 h 6450932"/>
              <a:gd name="connsiteX1" fmla="*/ 11843451 w 11855613"/>
              <a:gd name="connsiteY1" fmla="*/ 0 h 6450932"/>
              <a:gd name="connsiteX2" fmla="*/ 11855613 w 11855613"/>
              <a:gd name="connsiteY2" fmla="*/ 6450932 h 6450932"/>
              <a:gd name="connsiteX3" fmla="*/ 579722 w 11855613"/>
              <a:gd name="connsiteY3" fmla="*/ 6442075 h 6450932"/>
              <a:gd name="connsiteX4" fmla="*/ 0 w 11855613"/>
              <a:gd name="connsiteY4" fmla="*/ 5862353 h 6450932"/>
              <a:gd name="connsiteX5" fmla="*/ 0 w 11855613"/>
              <a:gd name="connsiteY5" fmla="*/ 1653 h 6450932"/>
              <a:gd name="connsiteX0" fmla="*/ 0 w 11864472"/>
              <a:gd name="connsiteY0" fmla="*/ 1653 h 6450932"/>
              <a:gd name="connsiteX1" fmla="*/ 11864472 w 11864472"/>
              <a:gd name="connsiteY1" fmla="*/ 0 h 6450932"/>
              <a:gd name="connsiteX2" fmla="*/ 11855613 w 11864472"/>
              <a:gd name="connsiteY2" fmla="*/ 6450932 h 6450932"/>
              <a:gd name="connsiteX3" fmla="*/ 579722 w 11864472"/>
              <a:gd name="connsiteY3" fmla="*/ 6442075 h 6450932"/>
              <a:gd name="connsiteX4" fmla="*/ 0 w 11864472"/>
              <a:gd name="connsiteY4" fmla="*/ 5862353 h 6450932"/>
              <a:gd name="connsiteX5" fmla="*/ 0 w 11864472"/>
              <a:gd name="connsiteY5" fmla="*/ 1653 h 6450932"/>
              <a:gd name="connsiteX0" fmla="*/ 0 w 11864472"/>
              <a:gd name="connsiteY0" fmla="*/ 1653 h 6442075"/>
              <a:gd name="connsiteX1" fmla="*/ 11864472 w 11864472"/>
              <a:gd name="connsiteY1" fmla="*/ 0 h 6442075"/>
              <a:gd name="connsiteX2" fmla="*/ 11855613 w 11864472"/>
              <a:gd name="connsiteY2" fmla="*/ 6440421 h 6442075"/>
              <a:gd name="connsiteX3" fmla="*/ 579722 w 11864472"/>
              <a:gd name="connsiteY3" fmla="*/ 6442075 h 6442075"/>
              <a:gd name="connsiteX4" fmla="*/ 0 w 11864472"/>
              <a:gd name="connsiteY4" fmla="*/ 5862353 h 6442075"/>
              <a:gd name="connsiteX5" fmla="*/ 0 w 11864472"/>
              <a:gd name="connsiteY5" fmla="*/ 1653 h 6442075"/>
              <a:gd name="connsiteX0" fmla="*/ 0 w 11864472"/>
              <a:gd name="connsiteY0" fmla="*/ 0 h 6630428"/>
              <a:gd name="connsiteX1" fmla="*/ 11864472 w 11864472"/>
              <a:gd name="connsiteY1" fmla="*/ 188353 h 6630428"/>
              <a:gd name="connsiteX2" fmla="*/ 11855613 w 11864472"/>
              <a:gd name="connsiteY2" fmla="*/ 6628774 h 6630428"/>
              <a:gd name="connsiteX3" fmla="*/ 579722 w 11864472"/>
              <a:gd name="connsiteY3" fmla="*/ 6630428 h 6630428"/>
              <a:gd name="connsiteX4" fmla="*/ 0 w 11864472"/>
              <a:gd name="connsiteY4" fmla="*/ 6050706 h 6630428"/>
              <a:gd name="connsiteX5" fmla="*/ 0 w 11864472"/>
              <a:gd name="connsiteY5" fmla="*/ 0 h 6630428"/>
              <a:gd name="connsiteX0" fmla="*/ 0 w 11864472"/>
              <a:gd name="connsiteY0" fmla="*/ 13527 h 6643955"/>
              <a:gd name="connsiteX1" fmla="*/ 11864472 w 11864472"/>
              <a:gd name="connsiteY1" fmla="*/ 0 h 6643955"/>
              <a:gd name="connsiteX2" fmla="*/ 11855613 w 11864472"/>
              <a:gd name="connsiteY2" fmla="*/ 6642301 h 6643955"/>
              <a:gd name="connsiteX3" fmla="*/ 579722 w 11864472"/>
              <a:gd name="connsiteY3" fmla="*/ 6643955 h 6643955"/>
              <a:gd name="connsiteX4" fmla="*/ 0 w 11864472"/>
              <a:gd name="connsiteY4" fmla="*/ 6064233 h 6643955"/>
              <a:gd name="connsiteX5" fmla="*/ 0 w 11864472"/>
              <a:gd name="connsiteY5" fmla="*/ 13527 h 6643955"/>
              <a:gd name="connsiteX0" fmla="*/ 0 w 11864472"/>
              <a:gd name="connsiteY0" fmla="*/ 1319813 h 6643955"/>
              <a:gd name="connsiteX1" fmla="*/ 11864472 w 11864472"/>
              <a:gd name="connsiteY1" fmla="*/ 0 h 6643955"/>
              <a:gd name="connsiteX2" fmla="*/ 11855613 w 11864472"/>
              <a:gd name="connsiteY2" fmla="*/ 6642301 h 6643955"/>
              <a:gd name="connsiteX3" fmla="*/ 579722 w 11864472"/>
              <a:gd name="connsiteY3" fmla="*/ 6643955 h 6643955"/>
              <a:gd name="connsiteX4" fmla="*/ 0 w 11864472"/>
              <a:gd name="connsiteY4" fmla="*/ 6064233 h 6643955"/>
              <a:gd name="connsiteX5" fmla="*/ 0 w 11864472"/>
              <a:gd name="connsiteY5" fmla="*/ 1319813 h 6643955"/>
              <a:gd name="connsiteX0" fmla="*/ 0 w 11864472"/>
              <a:gd name="connsiteY0" fmla="*/ 13527 h 5337669"/>
              <a:gd name="connsiteX1" fmla="*/ 11864472 w 11864472"/>
              <a:gd name="connsiteY1" fmla="*/ 0 h 5337669"/>
              <a:gd name="connsiteX2" fmla="*/ 11855613 w 11864472"/>
              <a:gd name="connsiteY2" fmla="*/ 5336015 h 5337669"/>
              <a:gd name="connsiteX3" fmla="*/ 579722 w 11864472"/>
              <a:gd name="connsiteY3" fmla="*/ 5337669 h 5337669"/>
              <a:gd name="connsiteX4" fmla="*/ 0 w 11864472"/>
              <a:gd name="connsiteY4" fmla="*/ 4757947 h 5337669"/>
              <a:gd name="connsiteX5" fmla="*/ 0 w 11864472"/>
              <a:gd name="connsiteY5" fmla="*/ 13527 h 5337669"/>
              <a:gd name="connsiteX0" fmla="*/ 0 w 11864472"/>
              <a:gd name="connsiteY0" fmla="*/ 1652 h 5337669"/>
              <a:gd name="connsiteX1" fmla="*/ 11864472 w 11864472"/>
              <a:gd name="connsiteY1" fmla="*/ 0 h 5337669"/>
              <a:gd name="connsiteX2" fmla="*/ 11855613 w 11864472"/>
              <a:gd name="connsiteY2" fmla="*/ 5336015 h 5337669"/>
              <a:gd name="connsiteX3" fmla="*/ 579722 w 11864472"/>
              <a:gd name="connsiteY3" fmla="*/ 5337669 h 5337669"/>
              <a:gd name="connsiteX4" fmla="*/ 0 w 11864472"/>
              <a:gd name="connsiteY4" fmla="*/ 4757947 h 5337669"/>
              <a:gd name="connsiteX5" fmla="*/ 0 w 11864472"/>
              <a:gd name="connsiteY5" fmla="*/ 1652 h 5337669"/>
              <a:gd name="connsiteX0" fmla="*/ 0 w 11864472"/>
              <a:gd name="connsiteY0" fmla="*/ 2201927 h 5337669"/>
              <a:gd name="connsiteX1" fmla="*/ 11864472 w 11864472"/>
              <a:gd name="connsiteY1" fmla="*/ 0 h 5337669"/>
              <a:gd name="connsiteX2" fmla="*/ 11855613 w 11864472"/>
              <a:gd name="connsiteY2" fmla="*/ 5336015 h 5337669"/>
              <a:gd name="connsiteX3" fmla="*/ 579722 w 11864472"/>
              <a:gd name="connsiteY3" fmla="*/ 5337669 h 5337669"/>
              <a:gd name="connsiteX4" fmla="*/ 0 w 11864472"/>
              <a:gd name="connsiteY4" fmla="*/ 4757947 h 5337669"/>
              <a:gd name="connsiteX5" fmla="*/ 0 w 11864472"/>
              <a:gd name="connsiteY5" fmla="*/ 2201927 h 5337669"/>
              <a:gd name="connsiteX0" fmla="*/ 0 w 11864472"/>
              <a:gd name="connsiteY0" fmla="*/ 1652 h 3137394"/>
              <a:gd name="connsiteX1" fmla="*/ 11864472 w 11864472"/>
              <a:gd name="connsiteY1" fmla="*/ 0 h 3137394"/>
              <a:gd name="connsiteX2" fmla="*/ 11855613 w 11864472"/>
              <a:gd name="connsiteY2" fmla="*/ 3135740 h 3137394"/>
              <a:gd name="connsiteX3" fmla="*/ 579722 w 11864472"/>
              <a:gd name="connsiteY3" fmla="*/ 3137394 h 3137394"/>
              <a:gd name="connsiteX4" fmla="*/ 0 w 11864472"/>
              <a:gd name="connsiteY4" fmla="*/ 2557672 h 3137394"/>
              <a:gd name="connsiteX5" fmla="*/ 0 w 11864472"/>
              <a:gd name="connsiteY5" fmla="*/ 1652 h 3137394"/>
              <a:gd name="connsiteX0" fmla="*/ 0 w 11864472"/>
              <a:gd name="connsiteY0" fmla="*/ 0 h 3420555"/>
              <a:gd name="connsiteX1" fmla="*/ 11864472 w 11864472"/>
              <a:gd name="connsiteY1" fmla="*/ 283161 h 3420555"/>
              <a:gd name="connsiteX2" fmla="*/ 11855613 w 11864472"/>
              <a:gd name="connsiteY2" fmla="*/ 3418901 h 3420555"/>
              <a:gd name="connsiteX3" fmla="*/ 579722 w 11864472"/>
              <a:gd name="connsiteY3" fmla="*/ 3420555 h 3420555"/>
              <a:gd name="connsiteX4" fmla="*/ 0 w 11864472"/>
              <a:gd name="connsiteY4" fmla="*/ 2840833 h 3420555"/>
              <a:gd name="connsiteX5" fmla="*/ 0 w 11864472"/>
              <a:gd name="connsiteY5" fmla="*/ 0 h 3420555"/>
              <a:gd name="connsiteX0" fmla="*/ 0 w 11864472"/>
              <a:gd name="connsiteY0" fmla="*/ 1652 h 3422207"/>
              <a:gd name="connsiteX1" fmla="*/ 11864472 w 11864472"/>
              <a:gd name="connsiteY1" fmla="*/ 0 h 3422207"/>
              <a:gd name="connsiteX2" fmla="*/ 11855613 w 11864472"/>
              <a:gd name="connsiteY2" fmla="*/ 3420553 h 3422207"/>
              <a:gd name="connsiteX3" fmla="*/ 579722 w 11864472"/>
              <a:gd name="connsiteY3" fmla="*/ 3422207 h 3422207"/>
              <a:gd name="connsiteX4" fmla="*/ 0 w 11864472"/>
              <a:gd name="connsiteY4" fmla="*/ 2842485 h 3422207"/>
              <a:gd name="connsiteX5" fmla="*/ 0 w 11864472"/>
              <a:gd name="connsiteY5" fmla="*/ 1652 h 3422207"/>
              <a:gd name="connsiteX0" fmla="*/ 0 w 11855613"/>
              <a:gd name="connsiteY0" fmla="*/ 0 h 3420555"/>
              <a:gd name="connsiteX1" fmla="*/ 11834492 w 11855613"/>
              <a:gd name="connsiteY1" fmla="*/ 58309 h 3420555"/>
              <a:gd name="connsiteX2" fmla="*/ 11855613 w 11855613"/>
              <a:gd name="connsiteY2" fmla="*/ 3418901 h 3420555"/>
              <a:gd name="connsiteX3" fmla="*/ 579722 w 11855613"/>
              <a:gd name="connsiteY3" fmla="*/ 3420555 h 3420555"/>
              <a:gd name="connsiteX4" fmla="*/ 0 w 11855613"/>
              <a:gd name="connsiteY4" fmla="*/ 2840833 h 3420555"/>
              <a:gd name="connsiteX5" fmla="*/ 0 w 11855613"/>
              <a:gd name="connsiteY5" fmla="*/ 0 h 3420555"/>
              <a:gd name="connsiteX0" fmla="*/ 0 w 11855613"/>
              <a:gd name="connsiteY0" fmla="*/ 1652 h 3362246"/>
              <a:gd name="connsiteX1" fmla="*/ 11834492 w 11855613"/>
              <a:gd name="connsiteY1" fmla="*/ 0 h 3362246"/>
              <a:gd name="connsiteX2" fmla="*/ 11855613 w 11855613"/>
              <a:gd name="connsiteY2" fmla="*/ 3360592 h 3362246"/>
              <a:gd name="connsiteX3" fmla="*/ 579722 w 11855613"/>
              <a:gd name="connsiteY3" fmla="*/ 3362246 h 3362246"/>
              <a:gd name="connsiteX4" fmla="*/ 0 w 11855613"/>
              <a:gd name="connsiteY4" fmla="*/ 2782524 h 3362246"/>
              <a:gd name="connsiteX5" fmla="*/ 0 w 11855613"/>
              <a:gd name="connsiteY5" fmla="*/ 1652 h 3362246"/>
              <a:gd name="connsiteX0" fmla="*/ 0 w 11864473"/>
              <a:gd name="connsiteY0" fmla="*/ 0 h 3360594"/>
              <a:gd name="connsiteX1" fmla="*/ 11864473 w 11864473"/>
              <a:gd name="connsiteY1" fmla="*/ 13338 h 3360594"/>
              <a:gd name="connsiteX2" fmla="*/ 11855613 w 11864473"/>
              <a:gd name="connsiteY2" fmla="*/ 3358940 h 3360594"/>
              <a:gd name="connsiteX3" fmla="*/ 579722 w 11864473"/>
              <a:gd name="connsiteY3" fmla="*/ 3360594 h 3360594"/>
              <a:gd name="connsiteX4" fmla="*/ 0 w 11864473"/>
              <a:gd name="connsiteY4" fmla="*/ 2780872 h 3360594"/>
              <a:gd name="connsiteX5" fmla="*/ 0 w 11864473"/>
              <a:gd name="connsiteY5" fmla="*/ 0 h 3360594"/>
              <a:gd name="connsiteX0" fmla="*/ 0 w 11864473"/>
              <a:gd name="connsiteY0" fmla="*/ 1652 h 3362246"/>
              <a:gd name="connsiteX1" fmla="*/ 11864473 w 11864473"/>
              <a:gd name="connsiteY1" fmla="*/ 0 h 3362246"/>
              <a:gd name="connsiteX2" fmla="*/ 11855613 w 11864473"/>
              <a:gd name="connsiteY2" fmla="*/ 3360592 h 3362246"/>
              <a:gd name="connsiteX3" fmla="*/ 579722 w 11864473"/>
              <a:gd name="connsiteY3" fmla="*/ 3362246 h 3362246"/>
              <a:gd name="connsiteX4" fmla="*/ 0 w 11864473"/>
              <a:gd name="connsiteY4" fmla="*/ 2782524 h 3362246"/>
              <a:gd name="connsiteX5" fmla="*/ 0 w 11864473"/>
              <a:gd name="connsiteY5" fmla="*/ 1652 h 3362246"/>
              <a:gd name="connsiteX0" fmla="*/ 0 w 11855629"/>
              <a:gd name="connsiteY0" fmla="*/ 1652 h 3362246"/>
              <a:gd name="connsiteX1" fmla="*/ 11459359 w 11855629"/>
              <a:gd name="connsiteY1" fmla="*/ 0 h 3362246"/>
              <a:gd name="connsiteX2" fmla="*/ 11855613 w 11855629"/>
              <a:gd name="connsiteY2" fmla="*/ 3360592 h 3362246"/>
              <a:gd name="connsiteX3" fmla="*/ 579722 w 11855629"/>
              <a:gd name="connsiteY3" fmla="*/ 3362246 h 3362246"/>
              <a:gd name="connsiteX4" fmla="*/ 0 w 11855629"/>
              <a:gd name="connsiteY4" fmla="*/ 2782524 h 3362246"/>
              <a:gd name="connsiteX5" fmla="*/ 0 w 11855629"/>
              <a:gd name="connsiteY5" fmla="*/ 1652 h 3362246"/>
              <a:gd name="connsiteX0" fmla="*/ 0 w 11459359"/>
              <a:gd name="connsiteY0" fmla="*/ 1652 h 3362246"/>
              <a:gd name="connsiteX1" fmla="*/ 11459359 w 11459359"/>
              <a:gd name="connsiteY1" fmla="*/ 0 h 3362246"/>
              <a:gd name="connsiteX2" fmla="*/ 11438924 w 11459359"/>
              <a:gd name="connsiteY2" fmla="*/ 3360592 h 3362246"/>
              <a:gd name="connsiteX3" fmla="*/ 579722 w 11459359"/>
              <a:gd name="connsiteY3" fmla="*/ 3362246 h 3362246"/>
              <a:gd name="connsiteX4" fmla="*/ 0 w 11459359"/>
              <a:gd name="connsiteY4" fmla="*/ 2782524 h 3362246"/>
              <a:gd name="connsiteX5" fmla="*/ 0 w 11459359"/>
              <a:gd name="connsiteY5" fmla="*/ 1652 h 3362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459359" h="3362246">
                <a:moveTo>
                  <a:pt x="0" y="1652"/>
                </a:moveTo>
                <a:lnTo>
                  <a:pt x="11459359" y="0"/>
                </a:lnTo>
                <a:cubicBezTo>
                  <a:pt x="11456406" y="1115201"/>
                  <a:pt x="11441877" y="2245391"/>
                  <a:pt x="11438924" y="3360592"/>
                </a:cubicBezTo>
                <a:lnTo>
                  <a:pt x="579722" y="3362246"/>
                </a:lnTo>
                <a:cubicBezTo>
                  <a:pt x="259550" y="3362246"/>
                  <a:pt x="0" y="3102696"/>
                  <a:pt x="0" y="2782524"/>
                </a:cubicBezTo>
                <a:lnTo>
                  <a:pt x="0" y="1652"/>
                </a:lnTo>
                <a:close/>
              </a:path>
            </a:pathLst>
          </a:custGeom>
          <a:noFill/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JP" dirty="0"/>
          </a:p>
        </p:txBody>
      </p:sp>
      <p:pic>
        <p:nvPicPr>
          <p:cNvPr id="18" name="Picture 17" descr="Takeda">
            <a:extLst>
              <a:ext uri="{FF2B5EF4-FFF2-40B4-BE49-F238E27FC236}">
                <a16:creationId xmlns:a16="http://schemas.microsoft.com/office/drawing/2014/main" id="{5F9376FC-2A9F-C644-AD88-C6E1B65B4D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90516" y="3362752"/>
            <a:ext cx="2251710" cy="1248865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9F5E8E0A-41D4-8346-9248-0B9AAC7123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94730" y="3956816"/>
            <a:ext cx="7699670" cy="1015681"/>
          </a:xfrm>
          <a:prstGeom prst="rect">
            <a:avLst/>
          </a:prstGeom>
        </p:spPr>
        <p:txBody>
          <a:bodyPr wrap="square" lIns="0" tIns="0" rIns="0" bIns="0" anchor="t" anchorCtr="0">
            <a:normAutofit/>
          </a:bodyPr>
          <a:lstStyle>
            <a:lvl1pPr>
              <a:lnSpc>
                <a:spcPts val="3800"/>
              </a:lnSpc>
              <a:defRPr sz="3600" b="1" i="0" baseline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r>
              <a:rPr lang="en-GB" dirty="0"/>
              <a:t>Click to Add </a:t>
            </a:r>
            <a:br>
              <a:rPr lang="en-GB" dirty="0"/>
            </a:br>
            <a:r>
              <a:rPr lang="en-GB" dirty="0"/>
              <a:t>Title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5A63B8E-5554-A04E-B4C5-97ECEE58B6CC}"/>
              </a:ext>
            </a:extLst>
          </p:cNvPr>
          <p:cNvSpPr/>
          <p:nvPr userDrawn="1"/>
        </p:nvSpPr>
        <p:spPr>
          <a:xfrm>
            <a:off x="749005" y="3764031"/>
            <a:ext cx="97200" cy="27071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en-US" altLang="en-US" sz="1800" dirty="0">
              <a:solidFill>
                <a:srgbClr val="FFFFFF"/>
              </a:solidFill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C2637423-F180-3943-B758-C8CCFA816E0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71921" y="6357944"/>
            <a:ext cx="1958578" cy="117462"/>
          </a:xfrm>
          <a:prstGeom prst="rect">
            <a:avLst/>
          </a:prstGeom>
        </p:spPr>
      </p:pic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F7327E43-4F43-914D-BE65-DB0ADB5A5E1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194728" y="5256031"/>
            <a:ext cx="7699670" cy="2340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Title of Position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4A23AA60-6137-8841-B2ED-51B2F2E5C1B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194728" y="5515045"/>
            <a:ext cx="7699670" cy="2340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Department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B4FEAB2-22C6-3446-B4D2-5B610A729BC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194728" y="5769532"/>
            <a:ext cx="7699670" cy="2340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4085F378-E668-A648-B7B1-8C76C309ED6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94728" y="4997510"/>
            <a:ext cx="7699670" cy="2340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C1E31EF6-BED5-C14F-94AD-4E5C55B8551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94728" y="6027352"/>
            <a:ext cx="7699670" cy="234001"/>
          </a:xfrm>
        </p:spPr>
        <p:txBody>
          <a:bodyPr tIns="0" rIns="0" bIns="0" anchor="ctr" anchorCtr="0">
            <a:noAutofit/>
          </a:bodyPr>
          <a:lstStyle>
            <a:lvl1pPr marL="0" marR="0" indent="0" algn="l" defTabSz="9141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C4948"/>
              </a:buClr>
              <a:buSzTx/>
              <a:buFont typeface="Arial" panose="020B0604020202020204" pitchFamily="34" charset="0"/>
              <a:buNone/>
              <a:tabLst/>
              <a:defRPr sz="8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marL="0" marR="0" lvl="0" indent="0" algn="l" defTabSz="9141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C494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Private and confidential. For internal use only.</a:t>
            </a:r>
          </a:p>
        </p:txBody>
      </p:sp>
    </p:spTree>
    <p:extLst>
      <p:ext uri="{BB962C8B-B14F-4D97-AF65-F5344CB8AC3E}">
        <p14:creationId xmlns:p14="http://schemas.microsoft.com/office/powerpoint/2010/main" val="393464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4065" userDrawn="1">
          <p15:clr>
            <a:srgbClr val="FBAE40"/>
          </p15:clr>
        </p15:guide>
        <p15:guide id="2" orient="horz" pos="2364" userDrawn="1">
          <p15:clr>
            <a:srgbClr val="FBAE40"/>
          </p15:clr>
        </p15:guide>
        <p15:guide id="3" orient="horz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vanced 1/2 Image (Full Ble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DA0F537B-2380-C640-8119-936AD778646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185454" y="-5494"/>
            <a:ext cx="6024384" cy="6863494"/>
          </a:xfrm>
          <a:custGeom>
            <a:avLst/>
            <a:gdLst>
              <a:gd name="connsiteX0" fmla="*/ 0 w 10888662"/>
              <a:gd name="connsiteY0" fmla="*/ 579722 h 6442075"/>
              <a:gd name="connsiteX1" fmla="*/ 579722 w 10888662"/>
              <a:gd name="connsiteY1" fmla="*/ 0 h 6442075"/>
              <a:gd name="connsiteX2" fmla="*/ 10308940 w 10888662"/>
              <a:gd name="connsiteY2" fmla="*/ 0 h 6442075"/>
              <a:gd name="connsiteX3" fmla="*/ 10888662 w 10888662"/>
              <a:gd name="connsiteY3" fmla="*/ 579722 h 6442075"/>
              <a:gd name="connsiteX4" fmla="*/ 10888662 w 10888662"/>
              <a:gd name="connsiteY4" fmla="*/ 5862353 h 6442075"/>
              <a:gd name="connsiteX5" fmla="*/ 10308940 w 10888662"/>
              <a:gd name="connsiteY5" fmla="*/ 6442075 h 6442075"/>
              <a:gd name="connsiteX6" fmla="*/ 579722 w 10888662"/>
              <a:gd name="connsiteY6" fmla="*/ 6442075 h 6442075"/>
              <a:gd name="connsiteX7" fmla="*/ 0 w 10888662"/>
              <a:gd name="connsiteY7" fmla="*/ 5862353 h 6442075"/>
              <a:gd name="connsiteX8" fmla="*/ 0 w 10888662"/>
              <a:gd name="connsiteY8" fmla="*/ 579722 h 6442075"/>
              <a:gd name="connsiteX0" fmla="*/ 0 w 10888662"/>
              <a:gd name="connsiteY0" fmla="*/ 659657 h 6522010"/>
              <a:gd name="connsiteX1" fmla="*/ 10308940 w 10888662"/>
              <a:gd name="connsiteY1" fmla="*/ 79935 h 6522010"/>
              <a:gd name="connsiteX2" fmla="*/ 10888662 w 10888662"/>
              <a:gd name="connsiteY2" fmla="*/ 659657 h 6522010"/>
              <a:gd name="connsiteX3" fmla="*/ 10888662 w 10888662"/>
              <a:gd name="connsiteY3" fmla="*/ 5942288 h 6522010"/>
              <a:gd name="connsiteX4" fmla="*/ 10308940 w 10888662"/>
              <a:gd name="connsiteY4" fmla="*/ 6522010 h 6522010"/>
              <a:gd name="connsiteX5" fmla="*/ 579722 w 10888662"/>
              <a:gd name="connsiteY5" fmla="*/ 6522010 h 6522010"/>
              <a:gd name="connsiteX6" fmla="*/ 0 w 10888662"/>
              <a:gd name="connsiteY6" fmla="*/ 5942288 h 6522010"/>
              <a:gd name="connsiteX7" fmla="*/ 0 w 10888662"/>
              <a:gd name="connsiteY7" fmla="*/ 659657 h 6522010"/>
              <a:gd name="connsiteX0" fmla="*/ 0 w 10888662"/>
              <a:gd name="connsiteY0" fmla="*/ 579722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579722 h 6442075"/>
              <a:gd name="connsiteX0" fmla="*/ 0 w 10888662"/>
              <a:gd name="connsiteY0" fmla="*/ 129257 h 6569679"/>
              <a:gd name="connsiteX1" fmla="*/ 10308940 w 10888662"/>
              <a:gd name="connsiteY1" fmla="*/ 127604 h 6569679"/>
              <a:gd name="connsiteX2" fmla="*/ 10888662 w 10888662"/>
              <a:gd name="connsiteY2" fmla="*/ 707326 h 6569679"/>
              <a:gd name="connsiteX3" fmla="*/ 10888662 w 10888662"/>
              <a:gd name="connsiteY3" fmla="*/ 5989957 h 6569679"/>
              <a:gd name="connsiteX4" fmla="*/ 10308940 w 10888662"/>
              <a:gd name="connsiteY4" fmla="*/ 6569679 h 6569679"/>
              <a:gd name="connsiteX5" fmla="*/ 579722 w 10888662"/>
              <a:gd name="connsiteY5" fmla="*/ 6569679 h 6569679"/>
              <a:gd name="connsiteX6" fmla="*/ 0 w 10888662"/>
              <a:gd name="connsiteY6" fmla="*/ 5989957 h 6569679"/>
              <a:gd name="connsiteX7" fmla="*/ 0 w 10888662"/>
              <a:gd name="connsiteY7" fmla="*/ 129257 h 6569679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9657299 w 10888662"/>
              <a:gd name="connsiteY4" fmla="*/ 55276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522010"/>
              <a:gd name="connsiteX1" fmla="*/ 10308940 w 10888662"/>
              <a:gd name="connsiteY1" fmla="*/ 0 h 6522010"/>
              <a:gd name="connsiteX2" fmla="*/ 10888662 w 10888662"/>
              <a:gd name="connsiteY2" fmla="*/ 579722 h 6522010"/>
              <a:gd name="connsiteX3" fmla="*/ 10888662 w 10888662"/>
              <a:gd name="connsiteY3" fmla="*/ 5862353 h 6522010"/>
              <a:gd name="connsiteX4" fmla="*/ 579722 w 10888662"/>
              <a:gd name="connsiteY4" fmla="*/ 6442075 h 6522010"/>
              <a:gd name="connsiteX5" fmla="*/ 0 w 10888662"/>
              <a:gd name="connsiteY5" fmla="*/ 5862353 h 6522010"/>
              <a:gd name="connsiteX6" fmla="*/ 0 w 10888662"/>
              <a:gd name="connsiteY6" fmla="*/ 1653 h 6522010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579722 w 10888662"/>
              <a:gd name="connsiteY4" fmla="*/ 6442075 h 6442075"/>
              <a:gd name="connsiteX5" fmla="*/ 0 w 10888662"/>
              <a:gd name="connsiteY5" fmla="*/ 5862353 h 6442075"/>
              <a:gd name="connsiteX6" fmla="*/ 0 w 10888662"/>
              <a:gd name="connsiteY6" fmla="*/ 1653 h 6442075"/>
              <a:gd name="connsiteX0" fmla="*/ 0 w 10888662"/>
              <a:gd name="connsiteY0" fmla="*/ 1653 h 6585432"/>
              <a:gd name="connsiteX1" fmla="*/ 10308940 w 10888662"/>
              <a:gd name="connsiteY1" fmla="*/ 0 h 6585432"/>
              <a:gd name="connsiteX2" fmla="*/ 10888662 w 10888662"/>
              <a:gd name="connsiteY2" fmla="*/ 579722 h 6585432"/>
              <a:gd name="connsiteX3" fmla="*/ 10878151 w 10888662"/>
              <a:gd name="connsiteY3" fmla="*/ 6461442 h 6585432"/>
              <a:gd name="connsiteX4" fmla="*/ 579722 w 10888662"/>
              <a:gd name="connsiteY4" fmla="*/ 6442075 h 6585432"/>
              <a:gd name="connsiteX5" fmla="*/ 0 w 10888662"/>
              <a:gd name="connsiteY5" fmla="*/ 5862353 h 6585432"/>
              <a:gd name="connsiteX6" fmla="*/ 0 w 10888662"/>
              <a:gd name="connsiteY6" fmla="*/ 1653 h 6585432"/>
              <a:gd name="connsiteX0" fmla="*/ 0 w 10888662"/>
              <a:gd name="connsiteY0" fmla="*/ 1653 h 6577502"/>
              <a:gd name="connsiteX1" fmla="*/ 10308940 w 10888662"/>
              <a:gd name="connsiteY1" fmla="*/ 0 h 6577502"/>
              <a:gd name="connsiteX2" fmla="*/ 10888662 w 10888662"/>
              <a:gd name="connsiteY2" fmla="*/ 579722 h 6577502"/>
              <a:gd name="connsiteX3" fmla="*/ 10878151 w 10888662"/>
              <a:gd name="connsiteY3" fmla="*/ 6450932 h 6577502"/>
              <a:gd name="connsiteX4" fmla="*/ 579722 w 10888662"/>
              <a:gd name="connsiteY4" fmla="*/ 6442075 h 6577502"/>
              <a:gd name="connsiteX5" fmla="*/ 0 w 10888662"/>
              <a:gd name="connsiteY5" fmla="*/ 5862353 h 6577502"/>
              <a:gd name="connsiteX6" fmla="*/ 0 w 10888662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0888662"/>
              <a:gd name="connsiteY0" fmla="*/ 1653 h 6450932"/>
              <a:gd name="connsiteX1" fmla="*/ 10308940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0999550"/>
              <a:gd name="connsiteY0" fmla="*/ 1653 h 6450932"/>
              <a:gd name="connsiteX1" fmla="*/ 10844968 w 10999550"/>
              <a:gd name="connsiteY1" fmla="*/ 0 h 6450932"/>
              <a:gd name="connsiteX2" fmla="*/ 10888662 w 10999550"/>
              <a:gd name="connsiteY2" fmla="*/ 579722 h 6450932"/>
              <a:gd name="connsiteX3" fmla="*/ 10878151 w 10999550"/>
              <a:gd name="connsiteY3" fmla="*/ 6450932 h 6450932"/>
              <a:gd name="connsiteX4" fmla="*/ 579722 w 10999550"/>
              <a:gd name="connsiteY4" fmla="*/ 6442075 h 6450932"/>
              <a:gd name="connsiteX5" fmla="*/ 0 w 10999550"/>
              <a:gd name="connsiteY5" fmla="*/ 5862353 h 6450932"/>
              <a:gd name="connsiteX6" fmla="*/ 0 w 10999550"/>
              <a:gd name="connsiteY6" fmla="*/ 1653 h 6450932"/>
              <a:gd name="connsiteX0" fmla="*/ 0 w 11022020"/>
              <a:gd name="connsiteY0" fmla="*/ 1653 h 6450932"/>
              <a:gd name="connsiteX1" fmla="*/ 10876499 w 11022020"/>
              <a:gd name="connsiteY1" fmla="*/ 0 h 6450932"/>
              <a:gd name="connsiteX2" fmla="*/ 10888662 w 11022020"/>
              <a:gd name="connsiteY2" fmla="*/ 579722 h 6450932"/>
              <a:gd name="connsiteX3" fmla="*/ 10878151 w 11022020"/>
              <a:gd name="connsiteY3" fmla="*/ 6450932 h 6450932"/>
              <a:gd name="connsiteX4" fmla="*/ 579722 w 11022020"/>
              <a:gd name="connsiteY4" fmla="*/ 6442075 h 6450932"/>
              <a:gd name="connsiteX5" fmla="*/ 0 w 11022020"/>
              <a:gd name="connsiteY5" fmla="*/ 5862353 h 6450932"/>
              <a:gd name="connsiteX6" fmla="*/ 0 w 11022020"/>
              <a:gd name="connsiteY6" fmla="*/ 1653 h 6450932"/>
              <a:gd name="connsiteX0" fmla="*/ 0 w 10888662"/>
              <a:gd name="connsiteY0" fmla="*/ 1653 h 6450932"/>
              <a:gd name="connsiteX1" fmla="*/ 10876499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2200990"/>
              <a:gd name="connsiteY0" fmla="*/ 1653 h 6450932"/>
              <a:gd name="connsiteX1" fmla="*/ 10876499 w 12200990"/>
              <a:gd name="connsiteY1" fmla="*/ 0 h 6450932"/>
              <a:gd name="connsiteX2" fmla="*/ 10878151 w 12200990"/>
              <a:gd name="connsiteY2" fmla="*/ 6450932 h 6450932"/>
              <a:gd name="connsiteX3" fmla="*/ 579722 w 12200990"/>
              <a:gd name="connsiteY3" fmla="*/ 6442075 h 6450932"/>
              <a:gd name="connsiteX4" fmla="*/ 0 w 12200990"/>
              <a:gd name="connsiteY4" fmla="*/ 5862353 h 6450932"/>
              <a:gd name="connsiteX5" fmla="*/ 0 w 12200990"/>
              <a:gd name="connsiteY5" fmla="*/ 1653 h 6450932"/>
              <a:gd name="connsiteX0" fmla="*/ 0 w 11640630"/>
              <a:gd name="connsiteY0" fmla="*/ 1653 h 6450932"/>
              <a:gd name="connsiteX1" fmla="*/ 10876499 w 11640630"/>
              <a:gd name="connsiteY1" fmla="*/ 0 h 6450932"/>
              <a:gd name="connsiteX2" fmla="*/ 10878151 w 11640630"/>
              <a:gd name="connsiteY2" fmla="*/ 6450932 h 6450932"/>
              <a:gd name="connsiteX3" fmla="*/ 579722 w 11640630"/>
              <a:gd name="connsiteY3" fmla="*/ 6442075 h 6450932"/>
              <a:gd name="connsiteX4" fmla="*/ 0 w 11640630"/>
              <a:gd name="connsiteY4" fmla="*/ 5862353 h 6450932"/>
              <a:gd name="connsiteX5" fmla="*/ 0 w 11640630"/>
              <a:gd name="connsiteY5" fmla="*/ 1653 h 6450932"/>
              <a:gd name="connsiteX0" fmla="*/ 0 w 10878151"/>
              <a:gd name="connsiteY0" fmla="*/ 1653 h 6450932"/>
              <a:gd name="connsiteX1" fmla="*/ 10876499 w 10878151"/>
              <a:gd name="connsiteY1" fmla="*/ 0 h 6450932"/>
              <a:gd name="connsiteX2" fmla="*/ 10878151 w 10878151"/>
              <a:gd name="connsiteY2" fmla="*/ 6450932 h 6450932"/>
              <a:gd name="connsiteX3" fmla="*/ 579722 w 10878151"/>
              <a:gd name="connsiteY3" fmla="*/ 6442075 h 6450932"/>
              <a:gd name="connsiteX4" fmla="*/ 0 w 10878151"/>
              <a:gd name="connsiteY4" fmla="*/ 5862353 h 6450932"/>
              <a:gd name="connsiteX5" fmla="*/ 0 w 10878151"/>
              <a:gd name="connsiteY5" fmla="*/ 1653 h 6450932"/>
              <a:gd name="connsiteX0" fmla="*/ 0 w 11843451"/>
              <a:gd name="connsiteY0" fmla="*/ 1653 h 6450932"/>
              <a:gd name="connsiteX1" fmla="*/ 11843451 w 11843451"/>
              <a:gd name="connsiteY1" fmla="*/ 0 h 6450932"/>
              <a:gd name="connsiteX2" fmla="*/ 10878151 w 11843451"/>
              <a:gd name="connsiteY2" fmla="*/ 6450932 h 6450932"/>
              <a:gd name="connsiteX3" fmla="*/ 579722 w 11843451"/>
              <a:gd name="connsiteY3" fmla="*/ 6442075 h 6450932"/>
              <a:gd name="connsiteX4" fmla="*/ 0 w 11843451"/>
              <a:gd name="connsiteY4" fmla="*/ 5862353 h 6450932"/>
              <a:gd name="connsiteX5" fmla="*/ 0 w 11843451"/>
              <a:gd name="connsiteY5" fmla="*/ 1653 h 6450932"/>
              <a:gd name="connsiteX0" fmla="*/ 0 w 11855613"/>
              <a:gd name="connsiteY0" fmla="*/ 1653 h 6450932"/>
              <a:gd name="connsiteX1" fmla="*/ 11843451 w 11855613"/>
              <a:gd name="connsiteY1" fmla="*/ 0 h 6450932"/>
              <a:gd name="connsiteX2" fmla="*/ 11855613 w 11855613"/>
              <a:gd name="connsiteY2" fmla="*/ 6450932 h 6450932"/>
              <a:gd name="connsiteX3" fmla="*/ 579722 w 11855613"/>
              <a:gd name="connsiteY3" fmla="*/ 6442075 h 6450932"/>
              <a:gd name="connsiteX4" fmla="*/ 0 w 11855613"/>
              <a:gd name="connsiteY4" fmla="*/ 5862353 h 6450932"/>
              <a:gd name="connsiteX5" fmla="*/ 0 w 11855613"/>
              <a:gd name="connsiteY5" fmla="*/ 1653 h 6450932"/>
              <a:gd name="connsiteX0" fmla="*/ 0 w 11864472"/>
              <a:gd name="connsiteY0" fmla="*/ 1653 h 6450932"/>
              <a:gd name="connsiteX1" fmla="*/ 11864472 w 11864472"/>
              <a:gd name="connsiteY1" fmla="*/ 0 h 6450932"/>
              <a:gd name="connsiteX2" fmla="*/ 11855613 w 11864472"/>
              <a:gd name="connsiteY2" fmla="*/ 6450932 h 6450932"/>
              <a:gd name="connsiteX3" fmla="*/ 579722 w 11864472"/>
              <a:gd name="connsiteY3" fmla="*/ 6442075 h 6450932"/>
              <a:gd name="connsiteX4" fmla="*/ 0 w 11864472"/>
              <a:gd name="connsiteY4" fmla="*/ 5862353 h 6450932"/>
              <a:gd name="connsiteX5" fmla="*/ 0 w 11864472"/>
              <a:gd name="connsiteY5" fmla="*/ 1653 h 6450932"/>
              <a:gd name="connsiteX0" fmla="*/ 0 w 11864472"/>
              <a:gd name="connsiteY0" fmla="*/ 1653 h 6442075"/>
              <a:gd name="connsiteX1" fmla="*/ 11864472 w 11864472"/>
              <a:gd name="connsiteY1" fmla="*/ 0 h 6442075"/>
              <a:gd name="connsiteX2" fmla="*/ 11855613 w 11864472"/>
              <a:gd name="connsiteY2" fmla="*/ 6440421 h 6442075"/>
              <a:gd name="connsiteX3" fmla="*/ 579722 w 11864472"/>
              <a:gd name="connsiteY3" fmla="*/ 6442075 h 6442075"/>
              <a:gd name="connsiteX4" fmla="*/ 0 w 11864472"/>
              <a:gd name="connsiteY4" fmla="*/ 5862353 h 6442075"/>
              <a:gd name="connsiteX5" fmla="*/ 0 w 11864472"/>
              <a:gd name="connsiteY5" fmla="*/ 1653 h 6442075"/>
              <a:gd name="connsiteX0" fmla="*/ 0 w 11855613"/>
              <a:gd name="connsiteY0" fmla="*/ 1653 h 6442075"/>
              <a:gd name="connsiteX1" fmla="*/ 8912928 w 11855613"/>
              <a:gd name="connsiteY1" fmla="*/ 0 h 6442075"/>
              <a:gd name="connsiteX2" fmla="*/ 11855613 w 11855613"/>
              <a:gd name="connsiteY2" fmla="*/ 6440421 h 6442075"/>
              <a:gd name="connsiteX3" fmla="*/ 579722 w 11855613"/>
              <a:gd name="connsiteY3" fmla="*/ 6442075 h 6442075"/>
              <a:gd name="connsiteX4" fmla="*/ 0 w 11855613"/>
              <a:gd name="connsiteY4" fmla="*/ 5862353 h 6442075"/>
              <a:gd name="connsiteX5" fmla="*/ 0 w 11855613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74032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36077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1615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15642"/>
              <a:gd name="connsiteY0" fmla="*/ 1653 h 6442075"/>
              <a:gd name="connsiteX1" fmla="*/ 8912928 w 8915642"/>
              <a:gd name="connsiteY1" fmla="*/ 0 h 6442075"/>
              <a:gd name="connsiteX2" fmla="*/ 8915642 w 8915642"/>
              <a:gd name="connsiteY2" fmla="*/ 6440421 h 6442075"/>
              <a:gd name="connsiteX3" fmla="*/ 579722 w 8915642"/>
              <a:gd name="connsiteY3" fmla="*/ 6442075 h 6442075"/>
              <a:gd name="connsiteX4" fmla="*/ 0 w 8915642"/>
              <a:gd name="connsiteY4" fmla="*/ 5862353 h 6442075"/>
              <a:gd name="connsiteX5" fmla="*/ 0 w 8915642"/>
              <a:gd name="connsiteY5" fmla="*/ 1653 h 6442075"/>
              <a:gd name="connsiteX0" fmla="*/ 0 w 8915642"/>
              <a:gd name="connsiteY0" fmla="*/ 1 h 6633463"/>
              <a:gd name="connsiteX1" fmla="*/ 8912928 w 8915642"/>
              <a:gd name="connsiteY1" fmla="*/ 191388 h 6633463"/>
              <a:gd name="connsiteX2" fmla="*/ 8915642 w 8915642"/>
              <a:gd name="connsiteY2" fmla="*/ 6631809 h 6633463"/>
              <a:gd name="connsiteX3" fmla="*/ 579722 w 8915642"/>
              <a:gd name="connsiteY3" fmla="*/ 6633463 h 6633463"/>
              <a:gd name="connsiteX4" fmla="*/ 0 w 8915642"/>
              <a:gd name="connsiteY4" fmla="*/ 6053741 h 6633463"/>
              <a:gd name="connsiteX5" fmla="*/ 0 w 8915642"/>
              <a:gd name="connsiteY5" fmla="*/ 1 h 6633463"/>
              <a:gd name="connsiteX0" fmla="*/ 0 w 8933278"/>
              <a:gd name="connsiteY0" fmla="*/ 1653 h 6635115"/>
              <a:gd name="connsiteX1" fmla="*/ 8933248 w 8933278"/>
              <a:gd name="connsiteY1" fmla="*/ 0 h 6635115"/>
              <a:gd name="connsiteX2" fmla="*/ 8915642 w 8933278"/>
              <a:gd name="connsiteY2" fmla="*/ 6633461 h 6635115"/>
              <a:gd name="connsiteX3" fmla="*/ 579722 w 8933278"/>
              <a:gd name="connsiteY3" fmla="*/ 6635115 h 6635115"/>
              <a:gd name="connsiteX4" fmla="*/ 0 w 8933278"/>
              <a:gd name="connsiteY4" fmla="*/ 6055393 h 6635115"/>
              <a:gd name="connsiteX5" fmla="*/ 0 w 8933278"/>
              <a:gd name="connsiteY5" fmla="*/ 1653 h 6635115"/>
              <a:gd name="connsiteX0" fmla="*/ 0 w 8933323"/>
              <a:gd name="connsiteY0" fmla="*/ 1653 h 6645336"/>
              <a:gd name="connsiteX1" fmla="*/ 8933248 w 8933323"/>
              <a:gd name="connsiteY1" fmla="*/ 0 h 6645336"/>
              <a:gd name="connsiteX2" fmla="*/ 8927517 w 8933323"/>
              <a:gd name="connsiteY2" fmla="*/ 6645336 h 6645336"/>
              <a:gd name="connsiteX3" fmla="*/ 579722 w 8933323"/>
              <a:gd name="connsiteY3" fmla="*/ 6635115 h 6645336"/>
              <a:gd name="connsiteX4" fmla="*/ 0 w 8933323"/>
              <a:gd name="connsiteY4" fmla="*/ 6055393 h 6645336"/>
              <a:gd name="connsiteX5" fmla="*/ 0 w 8933323"/>
              <a:gd name="connsiteY5" fmla="*/ 1653 h 6645336"/>
              <a:gd name="connsiteX0" fmla="*/ 0 w 8927517"/>
              <a:gd name="connsiteY0" fmla="*/ 1653 h 6645336"/>
              <a:gd name="connsiteX1" fmla="*/ 7971347 w 8927517"/>
              <a:gd name="connsiteY1" fmla="*/ 0 h 6645336"/>
              <a:gd name="connsiteX2" fmla="*/ 8927517 w 8927517"/>
              <a:gd name="connsiteY2" fmla="*/ 6645336 h 6645336"/>
              <a:gd name="connsiteX3" fmla="*/ 579722 w 8927517"/>
              <a:gd name="connsiteY3" fmla="*/ 6635115 h 6645336"/>
              <a:gd name="connsiteX4" fmla="*/ 0 w 8927517"/>
              <a:gd name="connsiteY4" fmla="*/ 6055393 h 6645336"/>
              <a:gd name="connsiteX5" fmla="*/ 0 w 8927517"/>
              <a:gd name="connsiteY5" fmla="*/ 1653 h 6645336"/>
              <a:gd name="connsiteX0" fmla="*/ 0 w 7971422"/>
              <a:gd name="connsiteY0" fmla="*/ 1653 h 6645336"/>
              <a:gd name="connsiteX1" fmla="*/ 7971347 w 7971422"/>
              <a:gd name="connsiteY1" fmla="*/ 0 h 6645336"/>
              <a:gd name="connsiteX2" fmla="*/ 7965616 w 7971422"/>
              <a:gd name="connsiteY2" fmla="*/ 6645336 h 6645336"/>
              <a:gd name="connsiteX3" fmla="*/ 579722 w 7971422"/>
              <a:gd name="connsiteY3" fmla="*/ 6635115 h 6645336"/>
              <a:gd name="connsiteX4" fmla="*/ 0 w 7971422"/>
              <a:gd name="connsiteY4" fmla="*/ 6055393 h 6645336"/>
              <a:gd name="connsiteX5" fmla="*/ 0 w 7971422"/>
              <a:gd name="connsiteY5" fmla="*/ 1653 h 6645336"/>
              <a:gd name="connsiteX0" fmla="*/ 0 w 7971422"/>
              <a:gd name="connsiteY0" fmla="*/ 1301816 h 6645336"/>
              <a:gd name="connsiteX1" fmla="*/ 7971347 w 7971422"/>
              <a:gd name="connsiteY1" fmla="*/ 0 h 6645336"/>
              <a:gd name="connsiteX2" fmla="*/ 7965616 w 7971422"/>
              <a:gd name="connsiteY2" fmla="*/ 6645336 h 6645336"/>
              <a:gd name="connsiteX3" fmla="*/ 579722 w 7971422"/>
              <a:gd name="connsiteY3" fmla="*/ 6635115 h 6645336"/>
              <a:gd name="connsiteX4" fmla="*/ 0 w 7971422"/>
              <a:gd name="connsiteY4" fmla="*/ 6055393 h 6645336"/>
              <a:gd name="connsiteX5" fmla="*/ 0 w 7971422"/>
              <a:gd name="connsiteY5" fmla="*/ 1301816 h 6645336"/>
              <a:gd name="connsiteX0" fmla="*/ 0 w 7965616"/>
              <a:gd name="connsiteY0" fmla="*/ 1653 h 5345173"/>
              <a:gd name="connsiteX1" fmla="*/ 7957060 w 7965616"/>
              <a:gd name="connsiteY1" fmla="*/ 0 h 5345173"/>
              <a:gd name="connsiteX2" fmla="*/ 7965616 w 7965616"/>
              <a:gd name="connsiteY2" fmla="*/ 5345173 h 5345173"/>
              <a:gd name="connsiteX3" fmla="*/ 579722 w 7965616"/>
              <a:gd name="connsiteY3" fmla="*/ 5334952 h 5345173"/>
              <a:gd name="connsiteX4" fmla="*/ 0 w 7965616"/>
              <a:gd name="connsiteY4" fmla="*/ 4755230 h 5345173"/>
              <a:gd name="connsiteX5" fmla="*/ 0 w 7965616"/>
              <a:gd name="connsiteY5" fmla="*/ 1653 h 5345173"/>
              <a:gd name="connsiteX0" fmla="*/ 0 w 7971422"/>
              <a:gd name="connsiteY0" fmla="*/ 1653 h 5345173"/>
              <a:gd name="connsiteX1" fmla="*/ 7971347 w 7971422"/>
              <a:gd name="connsiteY1" fmla="*/ 0 h 5345173"/>
              <a:gd name="connsiteX2" fmla="*/ 7965616 w 7971422"/>
              <a:gd name="connsiteY2" fmla="*/ 5345173 h 5345173"/>
              <a:gd name="connsiteX3" fmla="*/ 579722 w 7971422"/>
              <a:gd name="connsiteY3" fmla="*/ 5334952 h 5345173"/>
              <a:gd name="connsiteX4" fmla="*/ 0 w 7971422"/>
              <a:gd name="connsiteY4" fmla="*/ 4755230 h 5345173"/>
              <a:gd name="connsiteX5" fmla="*/ 0 w 7971422"/>
              <a:gd name="connsiteY5" fmla="*/ 1653 h 5345173"/>
              <a:gd name="connsiteX0" fmla="*/ 0 w 7988356"/>
              <a:gd name="connsiteY0" fmla="*/ 187920 h 5345173"/>
              <a:gd name="connsiteX1" fmla="*/ 7988281 w 7988356"/>
              <a:gd name="connsiteY1" fmla="*/ 0 h 5345173"/>
              <a:gd name="connsiteX2" fmla="*/ 7982550 w 7988356"/>
              <a:gd name="connsiteY2" fmla="*/ 5345173 h 5345173"/>
              <a:gd name="connsiteX3" fmla="*/ 596656 w 7988356"/>
              <a:gd name="connsiteY3" fmla="*/ 5334952 h 5345173"/>
              <a:gd name="connsiteX4" fmla="*/ 16934 w 7988356"/>
              <a:gd name="connsiteY4" fmla="*/ 4755230 h 5345173"/>
              <a:gd name="connsiteX5" fmla="*/ 0 w 7988356"/>
              <a:gd name="connsiteY5" fmla="*/ 187920 h 5345173"/>
              <a:gd name="connsiteX0" fmla="*/ 0 w 7988356"/>
              <a:gd name="connsiteY0" fmla="*/ 210145 h 5345173"/>
              <a:gd name="connsiteX1" fmla="*/ 7988281 w 7988356"/>
              <a:gd name="connsiteY1" fmla="*/ 0 h 5345173"/>
              <a:gd name="connsiteX2" fmla="*/ 7982550 w 7988356"/>
              <a:gd name="connsiteY2" fmla="*/ 5345173 h 5345173"/>
              <a:gd name="connsiteX3" fmla="*/ 596656 w 7988356"/>
              <a:gd name="connsiteY3" fmla="*/ 5334952 h 5345173"/>
              <a:gd name="connsiteX4" fmla="*/ 16934 w 7988356"/>
              <a:gd name="connsiteY4" fmla="*/ 4755230 h 5345173"/>
              <a:gd name="connsiteX5" fmla="*/ 0 w 7988356"/>
              <a:gd name="connsiteY5" fmla="*/ 210145 h 5345173"/>
              <a:gd name="connsiteX0" fmla="*/ 0 w 7988356"/>
              <a:gd name="connsiteY0" fmla="*/ 0 h 5135028"/>
              <a:gd name="connsiteX1" fmla="*/ 7988281 w 7988356"/>
              <a:gd name="connsiteY1" fmla="*/ 7569 h 5135028"/>
              <a:gd name="connsiteX2" fmla="*/ 7982550 w 7988356"/>
              <a:gd name="connsiteY2" fmla="*/ 5135028 h 5135028"/>
              <a:gd name="connsiteX3" fmla="*/ 596656 w 7988356"/>
              <a:gd name="connsiteY3" fmla="*/ 5124807 h 5135028"/>
              <a:gd name="connsiteX4" fmla="*/ 16934 w 7988356"/>
              <a:gd name="connsiteY4" fmla="*/ 4545085 h 5135028"/>
              <a:gd name="connsiteX5" fmla="*/ 0 w 7988356"/>
              <a:gd name="connsiteY5" fmla="*/ 0 h 5135028"/>
              <a:gd name="connsiteX0" fmla="*/ 0 w 7982550"/>
              <a:gd name="connsiteY0" fmla="*/ 0 h 5135028"/>
              <a:gd name="connsiteX1" fmla="*/ 6028853 w 7982550"/>
              <a:gd name="connsiteY1" fmla="*/ 7569 h 5135028"/>
              <a:gd name="connsiteX2" fmla="*/ 7982550 w 7982550"/>
              <a:gd name="connsiteY2" fmla="*/ 5135028 h 5135028"/>
              <a:gd name="connsiteX3" fmla="*/ 596656 w 7982550"/>
              <a:gd name="connsiteY3" fmla="*/ 5124807 h 5135028"/>
              <a:gd name="connsiteX4" fmla="*/ 16934 w 7982550"/>
              <a:gd name="connsiteY4" fmla="*/ 4545085 h 5135028"/>
              <a:gd name="connsiteX5" fmla="*/ 0 w 7982550"/>
              <a:gd name="connsiteY5" fmla="*/ 0 h 5135028"/>
              <a:gd name="connsiteX0" fmla="*/ 0 w 6037636"/>
              <a:gd name="connsiteY0" fmla="*/ 0 h 5135028"/>
              <a:gd name="connsiteX1" fmla="*/ 6028853 w 6037636"/>
              <a:gd name="connsiteY1" fmla="*/ 7569 h 5135028"/>
              <a:gd name="connsiteX2" fmla="*/ 6037636 w 6037636"/>
              <a:gd name="connsiteY2" fmla="*/ 5135028 h 5135028"/>
              <a:gd name="connsiteX3" fmla="*/ 596656 w 6037636"/>
              <a:gd name="connsiteY3" fmla="*/ 5124807 h 5135028"/>
              <a:gd name="connsiteX4" fmla="*/ 16934 w 6037636"/>
              <a:gd name="connsiteY4" fmla="*/ 4545085 h 5135028"/>
              <a:gd name="connsiteX5" fmla="*/ 0 w 6037636"/>
              <a:gd name="connsiteY5" fmla="*/ 0 h 5135028"/>
              <a:gd name="connsiteX0" fmla="*/ 0 w 6024384"/>
              <a:gd name="connsiteY0" fmla="*/ 0 h 6857810"/>
              <a:gd name="connsiteX1" fmla="*/ 6015601 w 6024384"/>
              <a:gd name="connsiteY1" fmla="*/ 1730351 h 6857810"/>
              <a:gd name="connsiteX2" fmla="*/ 6024384 w 6024384"/>
              <a:gd name="connsiteY2" fmla="*/ 6857810 h 6857810"/>
              <a:gd name="connsiteX3" fmla="*/ 583404 w 6024384"/>
              <a:gd name="connsiteY3" fmla="*/ 6847589 h 6857810"/>
              <a:gd name="connsiteX4" fmla="*/ 3682 w 6024384"/>
              <a:gd name="connsiteY4" fmla="*/ 6267867 h 6857810"/>
              <a:gd name="connsiteX5" fmla="*/ 0 w 6024384"/>
              <a:gd name="connsiteY5" fmla="*/ 0 h 6857810"/>
              <a:gd name="connsiteX0" fmla="*/ 0 w 6024384"/>
              <a:gd name="connsiteY0" fmla="*/ 5684 h 6863494"/>
              <a:gd name="connsiteX1" fmla="*/ 6002349 w 6024384"/>
              <a:gd name="connsiteY1" fmla="*/ 0 h 6863494"/>
              <a:gd name="connsiteX2" fmla="*/ 6024384 w 6024384"/>
              <a:gd name="connsiteY2" fmla="*/ 6863494 h 6863494"/>
              <a:gd name="connsiteX3" fmla="*/ 583404 w 6024384"/>
              <a:gd name="connsiteY3" fmla="*/ 6853273 h 6863494"/>
              <a:gd name="connsiteX4" fmla="*/ 3682 w 6024384"/>
              <a:gd name="connsiteY4" fmla="*/ 6273551 h 6863494"/>
              <a:gd name="connsiteX5" fmla="*/ 0 w 6024384"/>
              <a:gd name="connsiteY5" fmla="*/ 5684 h 6863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24384" h="6863494">
                <a:moveTo>
                  <a:pt x="0" y="5684"/>
                </a:moveTo>
                <a:lnTo>
                  <a:pt x="6002349" y="0"/>
                </a:lnTo>
                <a:cubicBezTo>
                  <a:pt x="6003254" y="2146807"/>
                  <a:pt x="6023479" y="4716687"/>
                  <a:pt x="6024384" y="6863494"/>
                </a:cubicBezTo>
                <a:lnTo>
                  <a:pt x="583404" y="6853273"/>
                </a:lnTo>
                <a:cubicBezTo>
                  <a:pt x="263232" y="6853273"/>
                  <a:pt x="3682" y="6593723"/>
                  <a:pt x="3682" y="6273551"/>
                </a:cubicBezTo>
                <a:cubicBezTo>
                  <a:pt x="-1963" y="4751114"/>
                  <a:pt x="5645" y="1528121"/>
                  <a:pt x="0" y="5684"/>
                </a:cubicBezTo>
                <a:close/>
              </a:path>
            </a:pathLst>
          </a:custGeom>
          <a:noFill/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JP" dirty="0"/>
              <a:t>Insert Photo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5925D82-457F-D84D-B8DF-D8ADFD7E71D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1150" y="3178298"/>
            <a:ext cx="5708650" cy="272786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Secondary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FD2406EE-A554-5348-AE6D-4D8B343E620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1150" y="3575904"/>
            <a:ext cx="5708650" cy="2859620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171450" indent="-1714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Secondary text. </a:t>
            </a:r>
          </a:p>
        </p:txBody>
      </p:sp>
      <p:sp>
        <p:nvSpPr>
          <p:cNvPr id="17" name="タイトル プレースホルダ 1">
            <a:extLst>
              <a:ext uri="{FF2B5EF4-FFF2-40B4-BE49-F238E27FC236}">
                <a16:creationId xmlns:a16="http://schemas.microsoft.com/office/drawing/2014/main" id="{86D6FEA8-06E4-474A-8491-CD1DDAE7D0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9" y="161605"/>
            <a:ext cx="5413722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 dirty="0"/>
              <a:t>Click to add title</a:t>
            </a:r>
            <a:endParaRPr kumimoji="1" lang="ja-JP" alt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EDBCF76-3461-2245-8BB1-FA50AE27F6CA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 dirty="0">
              <a:solidFill>
                <a:schemeClr val="accent1"/>
              </a:solidFill>
            </a:endParaRPr>
          </a:p>
        </p:txBody>
      </p:sp>
      <p:sp>
        <p:nvSpPr>
          <p:cNvPr id="22" name="スライド番号プレースホルダ 5">
            <a:extLst>
              <a:ext uri="{FF2B5EF4-FFF2-40B4-BE49-F238E27FC236}">
                <a16:creationId xmlns:a16="http://schemas.microsoft.com/office/drawing/2014/main" id="{FB98B4FE-9AC1-D142-89B5-4D3791685B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7D5A74AA-F0D3-9243-967D-FEA6F7A20BC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5413722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Private and confidential. For internal use only.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D16C870C-B0F9-5A43-81FD-66BD75CC33C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11151" y="1491373"/>
            <a:ext cx="5704886" cy="1464957"/>
          </a:xfrm>
        </p:spPr>
        <p:txBody>
          <a:bodyPr tIns="0" rIns="0" bIns="0" numCol="1" spcCol="126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457068" indent="0">
              <a:buNone/>
              <a:defRPr sz="1800" b="1"/>
            </a:lvl2pPr>
            <a:lvl3pPr marL="914149" indent="0">
              <a:buNone/>
              <a:defRPr sz="1800" b="1"/>
            </a:lvl3pPr>
            <a:lvl4pPr marL="1371219" indent="0">
              <a:buNone/>
              <a:defRPr sz="1800" b="1"/>
            </a:lvl4pPr>
            <a:lvl5pPr marL="1828290" indent="0">
              <a:buNone/>
              <a:defRPr sz="1800" b="1"/>
            </a:lvl5pPr>
          </a:lstStyle>
          <a:p>
            <a:pPr lvl="0"/>
            <a:r>
              <a:rPr lang="en-US" dirty="0"/>
              <a:t>This is your Primary Text.</a:t>
            </a:r>
            <a:endParaRPr lang="en-JP" dirty="0"/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C64E591A-1A88-9244-AC81-5B42BFE347C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1150" y="1093767"/>
            <a:ext cx="5704886" cy="272786"/>
          </a:xfr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Primary Title</a:t>
            </a:r>
          </a:p>
        </p:txBody>
      </p:sp>
    </p:spTree>
    <p:extLst>
      <p:ext uri="{BB962C8B-B14F-4D97-AF65-F5344CB8AC3E}">
        <p14:creationId xmlns:p14="http://schemas.microsoft.com/office/powerpoint/2010/main" val="3678310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vanced 1/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5925D82-457F-D84D-B8DF-D8ADFD7E71D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1150" y="3178298"/>
            <a:ext cx="7660042" cy="272786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Secondary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FD2406EE-A554-5348-AE6D-4D8B343E620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1149" y="3575904"/>
            <a:ext cx="7663807" cy="2859621"/>
          </a:xfrm>
          <a:prstGeom prst="rect">
            <a:avLst/>
          </a:prstGeom>
        </p:spPr>
        <p:txBody>
          <a:bodyPr tIns="0" rIns="0" bIns="0" numCol="2" spcCol="126000">
            <a:noAutofit/>
          </a:bodyPr>
          <a:lstStyle>
            <a:lvl1pPr marL="171450" indent="-1714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Secondary text.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B54C5EE8-C42D-B549-B4D4-C0F00D68A42B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136961" y="1093767"/>
            <a:ext cx="4069500" cy="5331536"/>
          </a:xfrm>
          <a:custGeom>
            <a:avLst/>
            <a:gdLst>
              <a:gd name="connsiteX0" fmla="*/ 0 w 10888662"/>
              <a:gd name="connsiteY0" fmla="*/ 579722 h 6442075"/>
              <a:gd name="connsiteX1" fmla="*/ 579722 w 10888662"/>
              <a:gd name="connsiteY1" fmla="*/ 0 h 6442075"/>
              <a:gd name="connsiteX2" fmla="*/ 10308940 w 10888662"/>
              <a:gd name="connsiteY2" fmla="*/ 0 h 6442075"/>
              <a:gd name="connsiteX3" fmla="*/ 10888662 w 10888662"/>
              <a:gd name="connsiteY3" fmla="*/ 579722 h 6442075"/>
              <a:gd name="connsiteX4" fmla="*/ 10888662 w 10888662"/>
              <a:gd name="connsiteY4" fmla="*/ 5862353 h 6442075"/>
              <a:gd name="connsiteX5" fmla="*/ 10308940 w 10888662"/>
              <a:gd name="connsiteY5" fmla="*/ 6442075 h 6442075"/>
              <a:gd name="connsiteX6" fmla="*/ 579722 w 10888662"/>
              <a:gd name="connsiteY6" fmla="*/ 6442075 h 6442075"/>
              <a:gd name="connsiteX7" fmla="*/ 0 w 10888662"/>
              <a:gd name="connsiteY7" fmla="*/ 5862353 h 6442075"/>
              <a:gd name="connsiteX8" fmla="*/ 0 w 10888662"/>
              <a:gd name="connsiteY8" fmla="*/ 579722 h 6442075"/>
              <a:gd name="connsiteX0" fmla="*/ 0 w 10888662"/>
              <a:gd name="connsiteY0" fmla="*/ 659657 h 6522010"/>
              <a:gd name="connsiteX1" fmla="*/ 10308940 w 10888662"/>
              <a:gd name="connsiteY1" fmla="*/ 79935 h 6522010"/>
              <a:gd name="connsiteX2" fmla="*/ 10888662 w 10888662"/>
              <a:gd name="connsiteY2" fmla="*/ 659657 h 6522010"/>
              <a:gd name="connsiteX3" fmla="*/ 10888662 w 10888662"/>
              <a:gd name="connsiteY3" fmla="*/ 5942288 h 6522010"/>
              <a:gd name="connsiteX4" fmla="*/ 10308940 w 10888662"/>
              <a:gd name="connsiteY4" fmla="*/ 6522010 h 6522010"/>
              <a:gd name="connsiteX5" fmla="*/ 579722 w 10888662"/>
              <a:gd name="connsiteY5" fmla="*/ 6522010 h 6522010"/>
              <a:gd name="connsiteX6" fmla="*/ 0 w 10888662"/>
              <a:gd name="connsiteY6" fmla="*/ 5942288 h 6522010"/>
              <a:gd name="connsiteX7" fmla="*/ 0 w 10888662"/>
              <a:gd name="connsiteY7" fmla="*/ 659657 h 6522010"/>
              <a:gd name="connsiteX0" fmla="*/ 0 w 10888662"/>
              <a:gd name="connsiteY0" fmla="*/ 579722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579722 h 6442075"/>
              <a:gd name="connsiteX0" fmla="*/ 0 w 10888662"/>
              <a:gd name="connsiteY0" fmla="*/ 129257 h 6569679"/>
              <a:gd name="connsiteX1" fmla="*/ 10308940 w 10888662"/>
              <a:gd name="connsiteY1" fmla="*/ 127604 h 6569679"/>
              <a:gd name="connsiteX2" fmla="*/ 10888662 w 10888662"/>
              <a:gd name="connsiteY2" fmla="*/ 707326 h 6569679"/>
              <a:gd name="connsiteX3" fmla="*/ 10888662 w 10888662"/>
              <a:gd name="connsiteY3" fmla="*/ 5989957 h 6569679"/>
              <a:gd name="connsiteX4" fmla="*/ 10308940 w 10888662"/>
              <a:gd name="connsiteY4" fmla="*/ 6569679 h 6569679"/>
              <a:gd name="connsiteX5" fmla="*/ 579722 w 10888662"/>
              <a:gd name="connsiteY5" fmla="*/ 6569679 h 6569679"/>
              <a:gd name="connsiteX6" fmla="*/ 0 w 10888662"/>
              <a:gd name="connsiteY6" fmla="*/ 5989957 h 6569679"/>
              <a:gd name="connsiteX7" fmla="*/ 0 w 10888662"/>
              <a:gd name="connsiteY7" fmla="*/ 129257 h 6569679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9657299 w 10888662"/>
              <a:gd name="connsiteY4" fmla="*/ 55276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522010"/>
              <a:gd name="connsiteX1" fmla="*/ 10308940 w 10888662"/>
              <a:gd name="connsiteY1" fmla="*/ 0 h 6522010"/>
              <a:gd name="connsiteX2" fmla="*/ 10888662 w 10888662"/>
              <a:gd name="connsiteY2" fmla="*/ 579722 h 6522010"/>
              <a:gd name="connsiteX3" fmla="*/ 10888662 w 10888662"/>
              <a:gd name="connsiteY3" fmla="*/ 5862353 h 6522010"/>
              <a:gd name="connsiteX4" fmla="*/ 579722 w 10888662"/>
              <a:gd name="connsiteY4" fmla="*/ 6442075 h 6522010"/>
              <a:gd name="connsiteX5" fmla="*/ 0 w 10888662"/>
              <a:gd name="connsiteY5" fmla="*/ 5862353 h 6522010"/>
              <a:gd name="connsiteX6" fmla="*/ 0 w 10888662"/>
              <a:gd name="connsiteY6" fmla="*/ 1653 h 6522010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579722 w 10888662"/>
              <a:gd name="connsiteY4" fmla="*/ 6442075 h 6442075"/>
              <a:gd name="connsiteX5" fmla="*/ 0 w 10888662"/>
              <a:gd name="connsiteY5" fmla="*/ 5862353 h 6442075"/>
              <a:gd name="connsiteX6" fmla="*/ 0 w 10888662"/>
              <a:gd name="connsiteY6" fmla="*/ 1653 h 6442075"/>
              <a:gd name="connsiteX0" fmla="*/ 0 w 10888662"/>
              <a:gd name="connsiteY0" fmla="*/ 1653 h 6585432"/>
              <a:gd name="connsiteX1" fmla="*/ 10308940 w 10888662"/>
              <a:gd name="connsiteY1" fmla="*/ 0 h 6585432"/>
              <a:gd name="connsiteX2" fmla="*/ 10888662 w 10888662"/>
              <a:gd name="connsiteY2" fmla="*/ 579722 h 6585432"/>
              <a:gd name="connsiteX3" fmla="*/ 10878151 w 10888662"/>
              <a:gd name="connsiteY3" fmla="*/ 6461442 h 6585432"/>
              <a:gd name="connsiteX4" fmla="*/ 579722 w 10888662"/>
              <a:gd name="connsiteY4" fmla="*/ 6442075 h 6585432"/>
              <a:gd name="connsiteX5" fmla="*/ 0 w 10888662"/>
              <a:gd name="connsiteY5" fmla="*/ 5862353 h 6585432"/>
              <a:gd name="connsiteX6" fmla="*/ 0 w 10888662"/>
              <a:gd name="connsiteY6" fmla="*/ 1653 h 6585432"/>
              <a:gd name="connsiteX0" fmla="*/ 0 w 10888662"/>
              <a:gd name="connsiteY0" fmla="*/ 1653 h 6577502"/>
              <a:gd name="connsiteX1" fmla="*/ 10308940 w 10888662"/>
              <a:gd name="connsiteY1" fmla="*/ 0 h 6577502"/>
              <a:gd name="connsiteX2" fmla="*/ 10888662 w 10888662"/>
              <a:gd name="connsiteY2" fmla="*/ 579722 h 6577502"/>
              <a:gd name="connsiteX3" fmla="*/ 10878151 w 10888662"/>
              <a:gd name="connsiteY3" fmla="*/ 6450932 h 6577502"/>
              <a:gd name="connsiteX4" fmla="*/ 579722 w 10888662"/>
              <a:gd name="connsiteY4" fmla="*/ 6442075 h 6577502"/>
              <a:gd name="connsiteX5" fmla="*/ 0 w 10888662"/>
              <a:gd name="connsiteY5" fmla="*/ 5862353 h 6577502"/>
              <a:gd name="connsiteX6" fmla="*/ 0 w 10888662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0888662"/>
              <a:gd name="connsiteY0" fmla="*/ 1653 h 6450932"/>
              <a:gd name="connsiteX1" fmla="*/ 10308940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0999550"/>
              <a:gd name="connsiteY0" fmla="*/ 1653 h 6450932"/>
              <a:gd name="connsiteX1" fmla="*/ 10844968 w 10999550"/>
              <a:gd name="connsiteY1" fmla="*/ 0 h 6450932"/>
              <a:gd name="connsiteX2" fmla="*/ 10888662 w 10999550"/>
              <a:gd name="connsiteY2" fmla="*/ 579722 h 6450932"/>
              <a:gd name="connsiteX3" fmla="*/ 10878151 w 10999550"/>
              <a:gd name="connsiteY3" fmla="*/ 6450932 h 6450932"/>
              <a:gd name="connsiteX4" fmla="*/ 579722 w 10999550"/>
              <a:gd name="connsiteY4" fmla="*/ 6442075 h 6450932"/>
              <a:gd name="connsiteX5" fmla="*/ 0 w 10999550"/>
              <a:gd name="connsiteY5" fmla="*/ 5862353 h 6450932"/>
              <a:gd name="connsiteX6" fmla="*/ 0 w 10999550"/>
              <a:gd name="connsiteY6" fmla="*/ 1653 h 6450932"/>
              <a:gd name="connsiteX0" fmla="*/ 0 w 11022020"/>
              <a:gd name="connsiteY0" fmla="*/ 1653 h 6450932"/>
              <a:gd name="connsiteX1" fmla="*/ 10876499 w 11022020"/>
              <a:gd name="connsiteY1" fmla="*/ 0 h 6450932"/>
              <a:gd name="connsiteX2" fmla="*/ 10888662 w 11022020"/>
              <a:gd name="connsiteY2" fmla="*/ 579722 h 6450932"/>
              <a:gd name="connsiteX3" fmla="*/ 10878151 w 11022020"/>
              <a:gd name="connsiteY3" fmla="*/ 6450932 h 6450932"/>
              <a:gd name="connsiteX4" fmla="*/ 579722 w 11022020"/>
              <a:gd name="connsiteY4" fmla="*/ 6442075 h 6450932"/>
              <a:gd name="connsiteX5" fmla="*/ 0 w 11022020"/>
              <a:gd name="connsiteY5" fmla="*/ 5862353 h 6450932"/>
              <a:gd name="connsiteX6" fmla="*/ 0 w 11022020"/>
              <a:gd name="connsiteY6" fmla="*/ 1653 h 6450932"/>
              <a:gd name="connsiteX0" fmla="*/ 0 w 10888662"/>
              <a:gd name="connsiteY0" fmla="*/ 1653 h 6450932"/>
              <a:gd name="connsiteX1" fmla="*/ 10876499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2200990"/>
              <a:gd name="connsiteY0" fmla="*/ 1653 h 6450932"/>
              <a:gd name="connsiteX1" fmla="*/ 10876499 w 12200990"/>
              <a:gd name="connsiteY1" fmla="*/ 0 h 6450932"/>
              <a:gd name="connsiteX2" fmla="*/ 10878151 w 12200990"/>
              <a:gd name="connsiteY2" fmla="*/ 6450932 h 6450932"/>
              <a:gd name="connsiteX3" fmla="*/ 579722 w 12200990"/>
              <a:gd name="connsiteY3" fmla="*/ 6442075 h 6450932"/>
              <a:gd name="connsiteX4" fmla="*/ 0 w 12200990"/>
              <a:gd name="connsiteY4" fmla="*/ 5862353 h 6450932"/>
              <a:gd name="connsiteX5" fmla="*/ 0 w 12200990"/>
              <a:gd name="connsiteY5" fmla="*/ 1653 h 6450932"/>
              <a:gd name="connsiteX0" fmla="*/ 0 w 11640630"/>
              <a:gd name="connsiteY0" fmla="*/ 1653 h 6450932"/>
              <a:gd name="connsiteX1" fmla="*/ 10876499 w 11640630"/>
              <a:gd name="connsiteY1" fmla="*/ 0 h 6450932"/>
              <a:gd name="connsiteX2" fmla="*/ 10878151 w 11640630"/>
              <a:gd name="connsiteY2" fmla="*/ 6450932 h 6450932"/>
              <a:gd name="connsiteX3" fmla="*/ 579722 w 11640630"/>
              <a:gd name="connsiteY3" fmla="*/ 6442075 h 6450932"/>
              <a:gd name="connsiteX4" fmla="*/ 0 w 11640630"/>
              <a:gd name="connsiteY4" fmla="*/ 5862353 h 6450932"/>
              <a:gd name="connsiteX5" fmla="*/ 0 w 11640630"/>
              <a:gd name="connsiteY5" fmla="*/ 1653 h 6450932"/>
              <a:gd name="connsiteX0" fmla="*/ 0 w 10878151"/>
              <a:gd name="connsiteY0" fmla="*/ 1653 h 6450932"/>
              <a:gd name="connsiteX1" fmla="*/ 10876499 w 10878151"/>
              <a:gd name="connsiteY1" fmla="*/ 0 h 6450932"/>
              <a:gd name="connsiteX2" fmla="*/ 10878151 w 10878151"/>
              <a:gd name="connsiteY2" fmla="*/ 6450932 h 6450932"/>
              <a:gd name="connsiteX3" fmla="*/ 579722 w 10878151"/>
              <a:gd name="connsiteY3" fmla="*/ 6442075 h 6450932"/>
              <a:gd name="connsiteX4" fmla="*/ 0 w 10878151"/>
              <a:gd name="connsiteY4" fmla="*/ 5862353 h 6450932"/>
              <a:gd name="connsiteX5" fmla="*/ 0 w 10878151"/>
              <a:gd name="connsiteY5" fmla="*/ 1653 h 6450932"/>
              <a:gd name="connsiteX0" fmla="*/ 0 w 11843451"/>
              <a:gd name="connsiteY0" fmla="*/ 1653 h 6450932"/>
              <a:gd name="connsiteX1" fmla="*/ 11843451 w 11843451"/>
              <a:gd name="connsiteY1" fmla="*/ 0 h 6450932"/>
              <a:gd name="connsiteX2" fmla="*/ 10878151 w 11843451"/>
              <a:gd name="connsiteY2" fmla="*/ 6450932 h 6450932"/>
              <a:gd name="connsiteX3" fmla="*/ 579722 w 11843451"/>
              <a:gd name="connsiteY3" fmla="*/ 6442075 h 6450932"/>
              <a:gd name="connsiteX4" fmla="*/ 0 w 11843451"/>
              <a:gd name="connsiteY4" fmla="*/ 5862353 h 6450932"/>
              <a:gd name="connsiteX5" fmla="*/ 0 w 11843451"/>
              <a:gd name="connsiteY5" fmla="*/ 1653 h 6450932"/>
              <a:gd name="connsiteX0" fmla="*/ 0 w 11855613"/>
              <a:gd name="connsiteY0" fmla="*/ 1653 h 6450932"/>
              <a:gd name="connsiteX1" fmla="*/ 11843451 w 11855613"/>
              <a:gd name="connsiteY1" fmla="*/ 0 h 6450932"/>
              <a:gd name="connsiteX2" fmla="*/ 11855613 w 11855613"/>
              <a:gd name="connsiteY2" fmla="*/ 6450932 h 6450932"/>
              <a:gd name="connsiteX3" fmla="*/ 579722 w 11855613"/>
              <a:gd name="connsiteY3" fmla="*/ 6442075 h 6450932"/>
              <a:gd name="connsiteX4" fmla="*/ 0 w 11855613"/>
              <a:gd name="connsiteY4" fmla="*/ 5862353 h 6450932"/>
              <a:gd name="connsiteX5" fmla="*/ 0 w 11855613"/>
              <a:gd name="connsiteY5" fmla="*/ 1653 h 6450932"/>
              <a:gd name="connsiteX0" fmla="*/ 0 w 11864472"/>
              <a:gd name="connsiteY0" fmla="*/ 1653 h 6450932"/>
              <a:gd name="connsiteX1" fmla="*/ 11864472 w 11864472"/>
              <a:gd name="connsiteY1" fmla="*/ 0 h 6450932"/>
              <a:gd name="connsiteX2" fmla="*/ 11855613 w 11864472"/>
              <a:gd name="connsiteY2" fmla="*/ 6450932 h 6450932"/>
              <a:gd name="connsiteX3" fmla="*/ 579722 w 11864472"/>
              <a:gd name="connsiteY3" fmla="*/ 6442075 h 6450932"/>
              <a:gd name="connsiteX4" fmla="*/ 0 w 11864472"/>
              <a:gd name="connsiteY4" fmla="*/ 5862353 h 6450932"/>
              <a:gd name="connsiteX5" fmla="*/ 0 w 11864472"/>
              <a:gd name="connsiteY5" fmla="*/ 1653 h 6450932"/>
              <a:gd name="connsiteX0" fmla="*/ 0 w 11864472"/>
              <a:gd name="connsiteY0" fmla="*/ 1653 h 6442075"/>
              <a:gd name="connsiteX1" fmla="*/ 11864472 w 11864472"/>
              <a:gd name="connsiteY1" fmla="*/ 0 h 6442075"/>
              <a:gd name="connsiteX2" fmla="*/ 11855613 w 11864472"/>
              <a:gd name="connsiteY2" fmla="*/ 6440421 h 6442075"/>
              <a:gd name="connsiteX3" fmla="*/ 579722 w 11864472"/>
              <a:gd name="connsiteY3" fmla="*/ 6442075 h 6442075"/>
              <a:gd name="connsiteX4" fmla="*/ 0 w 11864472"/>
              <a:gd name="connsiteY4" fmla="*/ 5862353 h 6442075"/>
              <a:gd name="connsiteX5" fmla="*/ 0 w 11864472"/>
              <a:gd name="connsiteY5" fmla="*/ 1653 h 6442075"/>
              <a:gd name="connsiteX0" fmla="*/ 0 w 11855613"/>
              <a:gd name="connsiteY0" fmla="*/ 1653 h 6442075"/>
              <a:gd name="connsiteX1" fmla="*/ 8912928 w 11855613"/>
              <a:gd name="connsiteY1" fmla="*/ 0 h 6442075"/>
              <a:gd name="connsiteX2" fmla="*/ 11855613 w 11855613"/>
              <a:gd name="connsiteY2" fmla="*/ 6440421 h 6442075"/>
              <a:gd name="connsiteX3" fmla="*/ 579722 w 11855613"/>
              <a:gd name="connsiteY3" fmla="*/ 6442075 h 6442075"/>
              <a:gd name="connsiteX4" fmla="*/ 0 w 11855613"/>
              <a:gd name="connsiteY4" fmla="*/ 5862353 h 6442075"/>
              <a:gd name="connsiteX5" fmla="*/ 0 w 11855613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74032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36077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1615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15642"/>
              <a:gd name="connsiteY0" fmla="*/ 1653 h 6442075"/>
              <a:gd name="connsiteX1" fmla="*/ 8912928 w 8915642"/>
              <a:gd name="connsiteY1" fmla="*/ 0 h 6442075"/>
              <a:gd name="connsiteX2" fmla="*/ 8915642 w 8915642"/>
              <a:gd name="connsiteY2" fmla="*/ 6440421 h 6442075"/>
              <a:gd name="connsiteX3" fmla="*/ 579722 w 8915642"/>
              <a:gd name="connsiteY3" fmla="*/ 6442075 h 6442075"/>
              <a:gd name="connsiteX4" fmla="*/ 0 w 8915642"/>
              <a:gd name="connsiteY4" fmla="*/ 5862353 h 6442075"/>
              <a:gd name="connsiteX5" fmla="*/ 0 w 8915642"/>
              <a:gd name="connsiteY5" fmla="*/ 1653 h 6442075"/>
              <a:gd name="connsiteX0" fmla="*/ 0 w 8915642"/>
              <a:gd name="connsiteY0" fmla="*/ 1 h 6633463"/>
              <a:gd name="connsiteX1" fmla="*/ 8912928 w 8915642"/>
              <a:gd name="connsiteY1" fmla="*/ 191388 h 6633463"/>
              <a:gd name="connsiteX2" fmla="*/ 8915642 w 8915642"/>
              <a:gd name="connsiteY2" fmla="*/ 6631809 h 6633463"/>
              <a:gd name="connsiteX3" fmla="*/ 579722 w 8915642"/>
              <a:gd name="connsiteY3" fmla="*/ 6633463 h 6633463"/>
              <a:gd name="connsiteX4" fmla="*/ 0 w 8915642"/>
              <a:gd name="connsiteY4" fmla="*/ 6053741 h 6633463"/>
              <a:gd name="connsiteX5" fmla="*/ 0 w 8915642"/>
              <a:gd name="connsiteY5" fmla="*/ 1 h 6633463"/>
              <a:gd name="connsiteX0" fmla="*/ 0 w 8933278"/>
              <a:gd name="connsiteY0" fmla="*/ 1653 h 6635115"/>
              <a:gd name="connsiteX1" fmla="*/ 8933248 w 8933278"/>
              <a:gd name="connsiteY1" fmla="*/ 0 h 6635115"/>
              <a:gd name="connsiteX2" fmla="*/ 8915642 w 8933278"/>
              <a:gd name="connsiteY2" fmla="*/ 6633461 h 6635115"/>
              <a:gd name="connsiteX3" fmla="*/ 579722 w 8933278"/>
              <a:gd name="connsiteY3" fmla="*/ 6635115 h 6635115"/>
              <a:gd name="connsiteX4" fmla="*/ 0 w 8933278"/>
              <a:gd name="connsiteY4" fmla="*/ 6055393 h 6635115"/>
              <a:gd name="connsiteX5" fmla="*/ 0 w 8933278"/>
              <a:gd name="connsiteY5" fmla="*/ 1653 h 6635115"/>
              <a:gd name="connsiteX0" fmla="*/ 0 w 8933323"/>
              <a:gd name="connsiteY0" fmla="*/ 1653 h 6645336"/>
              <a:gd name="connsiteX1" fmla="*/ 8933248 w 8933323"/>
              <a:gd name="connsiteY1" fmla="*/ 0 h 6645336"/>
              <a:gd name="connsiteX2" fmla="*/ 8927517 w 8933323"/>
              <a:gd name="connsiteY2" fmla="*/ 6645336 h 6645336"/>
              <a:gd name="connsiteX3" fmla="*/ 579722 w 8933323"/>
              <a:gd name="connsiteY3" fmla="*/ 6635115 h 6645336"/>
              <a:gd name="connsiteX4" fmla="*/ 0 w 8933323"/>
              <a:gd name="connsiteY4" fmla="*/ 6055393 h 6645336"/>
              <a:gd name="connsiteX5" fmla="*/ 0 w 8933323"/>
              <a:gd name="connsiteY5" fmla="*/ 1653 h 6645336"/>
              <a:gd name="connsiteX0" fmla="*/ 0 w 8927517"/>
              <a:gd name="connsiteY0" fmla="*/ 1653 h 6645336"/>
              <a:gd name="connsiteX1" fmla="*/ 7971347 w 8927517"/>
              <a:gd name="connsiteY1" fmla="*/ 0 h 6645336"/>
              <a:gd name="connsiteX2" fmla="*/ 8927517 w 8927517"/>
              <a:gd name="connsiteY2" fmla="*/ 6645336 h 6645336"/>
              <a:gd name="connsiteX3" fmla="*/ 579722 w 8927517"/>
              <a:gd name="connsiteY3" fmla="*/ 6635115 h 6645336"/>
              <a:gd name="connsiteX4" fmla="*/ 0 w 8927517"/>
              <a:gd name="connsiteY4" fmla="*/ 6055393 h 6645336"/>
              <a:gd name="connsiteX5" fmla="*/ 0 w 8927517"/>
              <a:gd name="connsiteY5" fmla="*/ 1653 h 6645336"/>
              <a:gd name="connsiteX0" fmla="*/ 0 w 7971422"/>
              <a:gd name="connsiteY0" fmla="*/ 1653 h 6645336"/>
              <a:gd name="connsiteX1" fmla="*/ 7971347 w 7971422"/>
              <a:gd name="connsiteY1" fmla="*/ 0 h 6645336"/>
              <a:gd name="connsiteX2" fmla="*/ 7965616 w 7971422"/>
              <a:gd name="connsiteY2" fmla="*/ 6645336 h 6645336"/>
              <a:gd name="connsiteX3" fmla="*/ 579722 w 7971422"/>
              <a:gd name="connsiteY3" fmla="*/ 6635115 h 6645336"/>
              <a:gd name="connsiteX4" fmla="*/ 0 w 7971422"/>
              <a:gd name="connsiteY4" fmla="*/ 6055393 h 6645336"/>
              <a:gd name="connsiteX5" fmla="*/ 0 w 7971422"/>
              <a:gd name="connsiteY5" fmla="*/ 1653 h 6645336"/>
              <a:gd name="connsiteX0" fmla="*/ 0 w 7971422"/>
              <a:gd name="connsiteY0" fmla="*/ 1301816 h 6645336"/>
              <a:gd name="connsiteX1" fmla="*/ 7971347 w 7971422"/>
              <a:gd name="connsiteY1" fmla="*/ 0 h 6645336"/>
              <a:gd name="connsiteX2" fmla="*/ 7965616 w 7971422"/>
              <a:gd name="connsiteY2" fmla="*/ 6645336 h 6645336"/>
              <a:gd name="connsiteX3" fmla="*/ 579722 w 7971422"/>
              <a:gd name="connsiteY3" fmla="*/ 6635115 h 6645336"/>
              <a:gd name="connsiteX4" fmla="*/ 0 w 7971422"/>
              <a:gd name="connsiteY4" fmla="*/ 6055393 h 6645336"/>
              <a:gd name="connsiteX5" fmla="*/ 0 w 7971422"/>
              <a:gd name="connsiteY5" fmla="*/ 1301816 h 6645336"/>
              <a:gd name="connsiteX0" fmla="*/ 0 w 7965616"/>
              <a:gd name="connsiteY0" fmla="*/ 1653 h 5345173"/>
              <a:gd name="connsiteX1" fmla="*/ 7957060 w 7965616"/>
              <a:gd name="connsiteY1" fmla="*/ 0 h 5345173"/>
              <a:gd name="connsiteX2" fmla="*/ 7965616 w 7965616"/>
              <a:gd name="connsiteY2" fmla="*/ 5345173 h 5345173"/>
              <a:gd name="connsiteX3" fmla="*/ 579722 w 7965616"/>
              <a:gd name="connsiteY3" fmla="*/ 5334952 h 5345173"/>
              <a:gd name="connsiteX4" fmla="*/ 0 w 7965616"/>
              <a:gd name="connsiteY4" fmla="*/ 4755230 h 5345173"/>
              <a:gd name="connsiteX5" fmla="*/ 0 w 7965616"/>
              <a:gd name="connsiteY5" fmla="*/ 1653 h 5345173"/>
              <a:gd name="connsiteX0" fmla="*/ 0 w 7971422"/>
              <a:gd name="connsiteY0" fmla="*/ 1653 h 5345173"/>
              <a:gd name="connsiteX1" fmla="*/ 7971347 w 7971422"/>
              <a:gd name="connsiteY1" fmla="*/ 0 h 5345173"/>
              <a:gd name="connsiteX2" fmla="*/ 7965616 w 7971422"/>
              <a:gd name="connsiteY2" fmla="*/ 5345173 h 5345173"/>
              <a:gd name="connsiteX3" fmla="*/ 579722 w 7971422"/>
              <a:gd name="connsiteY3" fmla="*/ 5334952 h 5345173"/>
              <a:gd name="connsiteX4" fmla="*/ 0 w 7971422"/>
              <a:gd name="connsiteY4" fmla="*/ 4755230 h 5345173"/>
              <a:gd name="connsiteX5" fmla="*/ 0 w 7971422"/>
              <a:gd name="connsiteY5" fmla="*/ 1653 h 5345173"/>
              <a:gd name="connsiteX0" fmla="*/ 0 w 7988356"/>
              <a:gd name="connsiteY0" fmla="*/ 187920 h 5345173"/>
              <a:gd name="connsiteX1" fmla="*/ 7988281 w 7988356"/>
              <a:gd name="connsiteY1" fmla="*/ 0 h 5345173"/>
              <a:gd name="connsiteX2" fmla="*/ 7982550 w 7988356"/>
              <a:gd name="connsiteY2" fmla="*/ 5345173 h 5345173"/>
              <a:gd name="connsiteX3" fmla="*/ 596656 w 7988356"/>
              <a:gd name="connsiteY3" fmla="*/ 5334952 h 5345173"/>
              <a:gd name="connsiteX4" fmla="*/ 16934 w 7988356"/>
              <a:gd name="connsiteY4" fmla="*/ 4755230 h 5345173"/>
              <a:gd name="connsiteX5" fmla="*/ 0 w 7988356"/>
              <a:gd name="connsiteY5" fmla="*/ 187920 h 5345173"/>
              <a:gd name="connsiteX0" fmla="*/ 0 w 7988356"/>
              <a:gd name="connsiteY0" fmla="*/ 210145 h 5345173"/>
              <a:gd name="connsiteX1" fmla="*/ 7988281 w 7988356"/>
              <a:gd name="connsiteY1" fmla="*/ 0 h 5345173"/>
              <a:gd name="connsiteX2" fmla="*/ 7982550 w 7988356"/>
              <a:gd name="connsiteY2" fmla="*/ 5345173 h 5345173"/>
              <a:gd name="connsiteX3" fmla="*/ 596656 w 7988356"/>
              <a:gd name="connsiteY3" fmla="*/ 5334952 h 5345173"/>
              <a:gd name="connsiteX4" fmla="*/ 16934 w 7988356"/>
              <a:gd name="connsiteY4" fmla="*/ 4755230 h 5345173"/>
              <a:gd name="connsiteX5" fmla="*/ 0 w 7988356"/>
              <a:gd name="connsiteY5" fmla="*/ 210145 h 5345173"/>
              <a:gd name="connsiteX0" fmla="*/ 0 w 7988356"/>
              <a:gd name="connsiteY0" fmla="*/ 0 h 5135028"/>
              <a:gd name="connsiteX1" fmla="*/ 7988281 w 7988356"/>
              <a:gd name="connsiteY1" fmla="*/ 7569 h 5135028"/>
              <a:gd name="connsiteX2" fmla="*/ 7982550 w 7988356"/>
              <a:gd name="connsiteY2" fmla="*/ 5135028 h 5135028"/>
              <a:gd name="connsiteX3" fmla="*/ 596656 w 7988356"/>
              <a:gd name="connsiteY3" fmla="*/ 5124807 h 5135028"/>
              <a:gd name="connsiteX4" fmla="*/ 16934 w 7988356"/>
              <a:gd name="connsiteY4" fmla="*/ 4545085 h 5135028"/>
              <a:gd name="connsiteX5" fmla="*/ 0 w 7988356"/>
              <a:gd name="connsiteY5" fmla="*/ 0 h 5135028"/>
              <a:gd name="connsiteX0" fmla="*/ 0 w 7982550"/>
              <a:gd name="connsiteY0" fmla="*/ 0 h 5135028"/>
              <a:gd name="connsiteX1" fmla="*/ 6028853 w 7982550"/>
              <a:gd name="connsiteY1" fmla="*/ 7569 h 5135028"/>
              <a:gd name="connsiteX2" fmla="*/ 7982550 w 7982550"/>
              <a:gd name="connsiteY2" fmla="*/ 5135028 h 5135028"/>
              <a:gd name="connsiteX3" fmla="*/ 596656 w 7982550"/>
              <a:gd name="connsiteY3" fmla="*/ 5124807 h 5135028"/>
              <a:gd name="connsiteX4" fmla="*/ 16934 w 7982550"/>
              <a:gd name="connsiteY4" fmla="*/ 4545085 h 5135028"/>
              <a:gd name="connsiteX5" fmla="*/ 0 w 7982550"/>
              <a:gd name="connsiteY5" fmla="*/ 0 h 5135028"/>
              <a:gd name="connsiteX0" fmla="*/ 0 w 6037636"/>
              <a:gd name="connsiteY0" fmla="*/ 0 h 5135028"/>
              <a:gd name="connsiteX1" fmla="*/ 6028853 w 6037636"/>
              <a:gd name="connsiteY1" fmla="*/ 7569 h 5135028"/>
              <a:gd name="connsiteX2" fmla="*/ 6037636 w 6037636"/>
              <a:gd name="connsiteY2" fmla="*/ 5135028 h 5135028"/>
              <a:gd name="connsiteX3" fmla="*/ 596656 w 6037636"/>
              <a:gd name="connsiteY3" fmla="*/ 5124807 h 5135028"/>
              <a:gd name="connsiteX4" fmla="*/ 16934 w 6037636"/>
              <a:gd name="connsiteY4" fmla="*/ 4545085 h 5135028"/>
              <a:gd name="connsiteX5" fmla="*/ 0 w 6037636"/>
              <a:gd name="connsiteY5" fmla="*/ 0 h 5135028"/>
              <a:gd name="connsiteX0" fmla="*/ 0 w 6028853"/>
              <a:gd name="connsiteY0" fmla="*/ 0 h 5124807"/>
              <a:gd name="connsiteX1" fmla="*/ 6028853 w 6028853"/>
              <a:gd name="connsiteY1" fmla="*/ 7569 h 5124807"/>
              <a:gd name="connsiteX2" fmla="*/ 4063693 w 6028853"/>
              <a:gd name="connsiteY2" fmla="*/ 5105999 h 5124807"/>
              <a:gd name="connsiteX3" fmla="*/ 596656 w 6028853"/>
              <a:gd name="connsiteY3" fmla="*/ 5124807 h 5124807"/>
              <a:gd name="connsiteX4" fmla="*/ 16934 w 6028853"/>
              <a:gd name="connsiteY4" fmla="*/ 4545085 h 5124807"/>
              <a:gd name="connsiteX5" fmla="*/ 0 w 6028853"/>
              <a:gd name="connsiteY5" fmla="*/ 0 h 5124807"/>
              <a:gd name="connsiteX0" fmla="*/ 0 w 4069500"/>
              <a:gd name="connsiteY0" fmla="*/ 0 h 5124807"/>
              <a:gd name="connsiteX1" fmla="*/ 4069425 w 4069500"/>
              <a:gd name="connsiteY1" fmla="*/ 7569 h 5124807"/>
              <a:gd name="connsiteX2" fmla="*/ 4063693 w 4069500"/>
              <a:gd name="connsiteY2" fmla="*/ 5105999 h 5124807"/>
              <a:gd name="connsiteX3" fmla="*/ 596656 w 4069500"/>
              <a:gd name="connsiteY3" fmla="*/ 5124807 h 5124807"/>
              <a:gd name="connsiteX4" fmla="*/ 16934 w 4069500"/>
              <a:gd name="connsiteY4" fmla="*/ 4545085 h 5124807"/>
              <a:gd name="connsiteX5" fmla="*/ 0 w 4069500"/>
              <a:gd name="connsiteY5" fmla="*/ 0 h 5124807"/>
              <a:gd name="connsiteX0" fmla="*/ 0 w 4069500"/>
              <a:gd name="connsiteY0" fmla="*/ 6946 h 5131753"/>
              <a:gd name="connsiteX1" fmla="*/ 4069425 w 4069500"/>
              <a:gd name="connsiteY1" fmla="*/ 0 h 5131753"/>
              <a:gd name="connsiteX2" fmla="*/ 4063693 w 4069500"/>
              <a:gd name="connsiteY2" fmla="*/ 5112945 h 5131753"/>
              <a:gd name="connsiteX3" fmla="*/ 596656 w 4069500"/>
              <a:gd name="connsiteY3" fmla="*/ 5131753 h 5131753"/>
              <a:gd name="connsiteX4" fmla="*/ 16934 w 4069500"/>
              <a:gd name="connsiteY4" fmla="*/ 4552031 h 5131753"/>
              <a:gd name="connsiteX5" fmla="*/ 0 w 4069500"/>
              <a:gd name="connsiteY5" fmla="*/ 6946 h 5131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69500" h="5131753">
                <a:moveTo>
                  <a:pt x="0" y="6946"/>
                </a:moveTo>
                <a:lnTo>
                  <a:pt x="4069425" y="0"/>
                </a:lnTo>
                <a:cubicBezTo>
                  <a:pt x="4070330" y="2146807"/>
                  <a:pt x="4062788" y="2966138"/>
                  <a:pt x="4063693" y="5112945"/>
                </a:cubicBezTo>
                <a:lnTo>
                  <a:pt x="596656" y="5131753"/>
                </a:lnTo>
                <a:cubicBezTo>
                  <a:pt x="276484" y="5131753"/>
                  <a:pt x="16934" y="4872203"/>
                  <a:pt x="16934" y="4552031"/>
                </a:cubicBezTo>
                <a:cubicBezTo>
                  <a:pt x="11289" y="3029594"/>
                  <a:pt x="5645" y="1529383"/>
                  <a:pt x="0" y="6946"/>
                </a:cubicBezTo>
                <a:close/>
              </a:path>
            </a:pathLst>
          </a:custGeom>
          <a:noFill/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JP" dirty="0"/>
              <a:t>Insert Photo</a:t>
            </a:r>
          </a:p>
        </p:txBody>
      </p:sp>
      <p:pic>
        <p:nvPicPr>
          <p:cNvPr id="14" name="Picture 13" descr="Takeda">
            <a:extLst>
              <a:ext uri="{FF2B5EF4-FFF2-40B4-BE49-F238E27FC236}">
                <a16:creationId xmlns:a16="http://schemas.microsoft.com/office/drawing/2014/main" id="{334C6D4B-D00D-0346-BC97-8DCE371C28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6331" y="-1615"/>
            <a:ext cx="1696232" cy="940780"/>
          </a:xfrm>
          <a:prstGeom prst="rect">
            <a:avLst/>
          </a:prstGeom>
        </p:spPr>
      </p:pic>
      <p:sp>
        <p:nvSpPr>
          <p:cNvPr id="17" name="タイトル プレースホルダ 1">
            <a:extLst>
              <a:ext uri="{FF2B5EF4-FFF2-40B4-BE49-F238E27FC236}">
                <a16:creationId xmlns:a16="http://schemas.microsoft.com/office/drawing/2014/main" id="{CCEDFD04-9A53-9241-851E-1D01DC555A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8" y="161605"/>
            <a:ext cx="9940253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 dirty="0"/>
              <a:t>Click to add title</a:t>
            </a:r>
            <a:endParaRPr kumimoji="1" lang="ja-JP" altLang="en-US"/>
          </a:p>
        </p:txBody>
      </p:sp>
      <p:sp>
        <p:nvSpPr>
          <p:cNvPr id="20" name="Footer Placeholder 8">
            <a:extLst>
              <a:ext uri="{FF2B5EF4-FFF2-40B4-BE49-F238E27FC236}">
                <a16:creationId xmlns:a16="http://schemas.microsoft.com/office/drawing/2014/main" id="{1E1D8887-7EAE-1A40-9285-7C632FEAA8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66050" y="6523001"/>
            <a:ext cx="4114800" cy="196131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800" b="1" spc="100" baseline="0">
                <a:solidFill>
                  <a:schemeClr val="tx1"/>
                </a:solidFill>
              </a:defRPr>
            </a:lvl1pPr>
          </a:lstStyle>
          <a:p>
            <a:r>
              <a:rPr lang="en-JP"/>
              <a:t> </a:t>
            </a:r>
            <a:endParaRPr lang="en-JP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65B3EBD-E4F5-8E40-B07A-C04F3B1E7F2C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 dirty="0">
              <a:solidFill>
                <a:schemeClr val="accent1"/>
              </a:solidFill>
            </a:endParaRPr>
          </a:p>
        </p:txBody>
      </p:sp>
      <p:sp>
        <p:nvSpPr>
          <p:cNvPr id="26" name="スライド番号プレースホルダ 5">
            <a:extLst>
              <a:ext uri="{FF2B5EF4-FFF2-40B4-BE49-F238E27FC236}">
                <a16:creationId xmlns:a16="http://schemas.microsoft.com/office/drawing/2014/main" id="{3D5D14EF-A351-224D-8142-E1BEE44BBC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7" name="Text Placeholder 6">
            <a:extLst>
              <a:ext uri="{FF2B5EF4-FFF2-40B4-BE49-F238E27FC236}">
                <a16:creationId xmlns:a16="http://schemas.microsoft.com/office/drawing/2014/main" id="{4D0A49B6-0BCC-C545-BF97-504B63062F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6968348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Private and confidential. For internal use only.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D82FCE78-36AB-904B-98A8-CE3FFB1555E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11150" y="1491373"/>
            <a:ext cx="7660041" cy="1464957"/>
          </a:xfrm>
        </p:spPr>
        <p:txBody>
          <a:bodyPr tIns="0" rIns="0" bIns="0" numCol="1" spcCol="126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457068" indent="0">
              <a:buNone/>
              <a:defRPr sz="1800" b="1"/>
            </a:lvl2pPr>
            <a:lvl3pPr marL="914149" indent="0">
              <a:buNone/>
              <a:defRPr sz="1800" b="1"/>
            </a:lvl3pPr>
            <a:lvl4pPr marL="1371219" indent="0">
              <a:buNone/>
              <a:defRPr sz="1800" b="1"/>
            </a:lvl4pPr>
            <a:lvl5pPr marL="1828290" indent="0">
              <a:buNone/>
              <a:defRPr sz="1800" b="1"/>
            </a:lvl5pPr>
          </a:lstStyle>
          <a:p>
            <a:pPr lvl="0"/>
            <a:r>
              <a:rPr lang="en-US" dirty="0"/>
              <a:t>This is your Primary Text.</a:t>
            </a:r>
            <a:endParaRPr lang="en-JP" dirty="0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72ECF95F-F25E-8248-A0F3-BB1749A1B40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1149" y="1093767"/>
            <a:ext cx="7660041" cy="272786"/>
          </a:xfr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Primary Title</a:t>
            </a:r>
          </a:p>
        </p:txBody>
      </p:sp>
    </p:spTree>
    <p:extLst>
      <p:ext uri="{BB962C8B-B14F-4D97-AF65-F5344CB8AC3E}">
        <p14:creationId xmlns:p14="http://schemas.microsoft.com/office/powerpoint/2010/main" val="551311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vanced 1/3 Image (Full Ble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5925D82-457F-D84D-B8DF-D8ADFD7E71D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1150" y="3178298"/>
            <a:ext cx="5708650" cy="272786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Secondary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FD2406EE-A554-5348-AE6D-4D8B343E620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1149" y="3575904"/>
            <a:ext cx="7663807" cy="2859621"/>
          </a:xfrm>
          <a:prstGeom prst="rect">
            <a:avLst/>
          </a:prstGeom>
        </p:spPr>
        <p:txBody>
          <a:bodyPr tIns="0" rIns="0" bIns="0" numCol="2" spcCol="126000">
            <a:noAutofit/>
          </a:bodyPr>
          <a:lstStyle>
            <a:lvl1pPr marL="171450" indent="-1714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Secondary text.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B54C5EE8-C42D-B549-B4D4-C0F00D68A42B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123708" y="-1378"/>
            <a:ext cx="4076946" cy="6860842"/>
          </a:xfrm>
          <a:custGeom>
            <a:avLst/>
            <a:gdLst>
              <a:gd name="connsiteX0" fmla="*/ 0 w 10888662"/>
              <a:gd name="connsiteY0" fmla="*/ 579722 h 6442075"/>
              <a:gd name="connsiteX1" fmla="*/ 579722 w 10888662"/>
              <a:gd name="connsiteY1" fmla="*/ 0 h 6442075"/>
              <a:gd name="connsiteX2" fmla="*/ 10308940 w 10888662"/>
              <a:gd name="connsiteY2" fmla="*/ 0 h 6442075"/>
              <a:gd name="connsiteX3" fmla="*/ 10888662 w 10888662"/>
              <a:gd name="connsiteY3" fmla="*/ 579722 h 6442075"/>
              <a:gd name="connsiteX4" fmla="*/ 10888662 w 10888662"/>
              <a:gd name="connsiteY4" fmla="*/ 5862353 h 6442075"/>
              <a:gd name="connsiteX5" fmla="*/ 10308940 w 10888662"/>
              <a:gd name="connsiteY5" fmla="*/ 6442075 h 6442075"/>
              <a:gd name="connsiteX6" fmla="*/ 579722 w 10888662"/>
              <a:gd name="connsiteY6" fmla="*/ 6442075 h 6442075"/>
              <a:gd name="connsiteX7" fmla="*/ 0 w 10888662"/>
              <a:gd name="connsiteY7" fmla="*/ 5862353 h 6442075"/>
              <a:gd name="connsiteX8" fmla="*/ 0 w 10888662"/>
              <a:gd name="connsiteY8" fmla="*/ 579722 h 6442075"/>
              <a:gd name="connsiteX0" fmla="*/ 0 w 10888662"/>
              <a:gd name="connsiteY0" fmla="*/ 659657 h 6522010"/>
              <a:gd name="connsiteX1" fmla="*/ 10308940 w 10888662"/>
              <a:gd name="connsiteY1" fmla="*/ 79935 h 6522010"/>
              <a:gd name="connsiteX2" fmla="*/ 10888662 w 10888662"/>
              <a:gd name="connsiteY2" fmla="*/ 659657 h 6522010"/>
              <a:gd name="connsiteX3" fmla="*/ 10888662 w 10888662"/>
              <a:gd name="connsiteY3" fmla="*/ 5942288 h 6522010"/>
              <a:gd name="connsiteX4" fmla="*/ 10308940 w 10888662"/>
              <a:gd name="connsiteY4" fmla="*/ 6522010 h 6522010"/>
              <a:gd name="connsiteX5" fmla="*/ 579722 w 10888662"/>
              <a:gd name="connsiteY5" fmla="*/ 6522010 h 6522010"/>
              <a:gd name="connsiteX6" fmla="*/ 0 w 10888662"/>
              <a:gd name="connsiteY6" fmla="*/ 5942288 h 6522010"/>
              <a:gd name="connsiteX7" fmla="*/ 0 w 10888662"/>
              <a:gd name="connsiteY7" fmla="*/ 659657 h 6522010"/>
              <a:gd name="connsiteX0" fmla="*/ 0 w 10888662"/>
              <a:gd name="connsiteY0" fmla="*/ 579722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579722 h 6442075"/>
              <a:gd name="connsiteX0" fmla="*/ 0 w 10888662"/>
              <a:gd name="connsiteY0" fmla="*/ 129257 h 6569679"/>
              <a:gd name="connsiteX1" fmla="*/ 10308940 w 10888662"/>
              <a:gd name="connsiteY1" fmla="*/ 127604 h 6569679"/>
              <a:gd name="connsiteX2" fmla="*/ 10888662 w 10888662"/>
              <a:gd name="connsiteY2" fmla="*/ 707326 h 6569679"/>
              <a:gd name="connsiteX3" fmla="*/ 10888662 w 10888662"/>
              <a:gd name="connsiteY3" fmla="*/ 5989957 h 6569679"/>
              <a:gd name="connsiteX4" fmla="*/ 10308940 w 10888662"/>
              <a:gd name="connsiteY4" fmla="*/ 6569679 h 6569679"/>
              <a:gd name="connsiteX5" fmla="*/ 579722 w 10888662"/>
              <a:gd name="connsiteY5" fmla="*/ 6569679 h 6569679"/>
              <a:gd name="connsiteX6" fmla="*/ 0 w 10888662"/>
              <a:gd name="connsiteY6" fmla="*/ 5989957 h 6569679"/>
              <a:gd name="connsiteX7" fmla="*/ 0 w 10888662"/>
              <a:gd name="connsiteY7" fmla="*/ 129257 h 6569679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9657299 w 10888662"/>
              <a:gd name="connsiteY4" fmla="*/ 55276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522010"/>
              <a:gd name="connsiteX1" fmla="*/ 10308940 w 10888662"/>
              <a:gd name="connsiteY1" fmla="*/ 0 h 6522010"/>
              <a:gd name="connsiteX2" fmla="*/ 10888662 w 10888662"/>
              <a:gd name="connsiteY2" fmla="*/ 579722 h 6522010"/>
              <a:gd name="connsiteX3" fmla="*/ 10888662 w 10888662"/>
              <a:gd name="connsiteY3" fmla="*/ 5862353 h 6522010"/>
              <a:gd name="connsiteX4" fmla="*/ 579722 w 10888662"/>
              <a:gd name="connsiteY4" fmla="*/ 6442075 h 6522010"/>
              <a:gd name="connsiteX5" fmla="*/ 0 w 10888662"/>
              <a:gd name="connsiteY5" fmla="*/ 5862353 h 6522010"/>
              <a:gd name="connsiteX6" fmla="*/ 0 w 10888662"/>
              <a:gd name="connsiteY6" fmla="*/ 1653 h 6522010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579722 w 10888662"/>
              <a:gd name="connsiteY4" fmla="*/ 6442075 h 6442075"/>
              <a:gd name="connsiteX5" fmla="*/ 0 w 10888662"/>
              <a:gd name="connsiteY5" fmla="*/ 5862353 h 6442075"/>
              <a:gd name="connsiteX6" fmla="*/ 0 w 10888662"/>
              <a:gd name="connsiteY6" fmla="*/ 1653 h 6442075"/>
              <a:gd name="connsiteX0" fmla="*/ 0 w 10888662"/>
              <a:gd name="connsiteY0" fmla="*/ 1653 h 6585432"/>
              <a:gd name="connsiteX1" fmla="*/ 10308940 w 10888662"/>
              <a:gd name="connsiteY1" fmla="*/ 0 h 6585432"/>
              <a:gd name="connsiteX2" fmla="*/ 10888662 w 10888662"/>
              <a:gd name="connsiteY2" fmla="*/ 579722 h 6585432"/>
              <a:gd name="connsiteX3" fmla="*/ 10878151 w 10888662"/>
              <a:gd name="connsiteY3" fmla="*/ 6461442 h 6585432"/>
              <a:gd name="connsiteX4" fmla="*/ 579722 w 10888662"/>
              <a:gd name="connsiteY4" fmla="*/ 6442075 h 6585432"/>
              <a:gd name="connsiteX5" fmla="*/ 0 w 10888662"/>
              <a:gd name="connsiteY5" fmla="*/ 5862353 h 6585432"/>
              <a:gd name="connsiteX6" fmla="*/ 0 w 10888662"/>
              <a:gd name="connsiteY6" fmla="*/ 1653 h 6585432"/>
              <a:gd name="connsiteX0" fmla="*/ 0 w 10888662"/>
              <a:gd name="connsiteY0" fmla="*/ 1653 h 6577502"/>
              <a:gd name="connsiteX1" fmla="*/ 10308940 w 10888662"/>
              <a:gd name="connsiteY1" fmla="*/ 0 h 6577502"/>
              <a:gd name="connsiteX2" fmla="*/ 10888662 w 10888662"/>
              <a:gd name="connsiteY2" fmla="*/ 579722 h 6577502"/>
              <a:gd name="connsiteX3" fmla="*/ 10878151 w 10888662"/>
              <a:gd name="connsiteY3" fmla="*/ 6450932 h 6577502"/>
              <a:gd name="connsiteX4" fmla="*/ 579722 w 10888662"/>
              <a:gd name="connsiteY4" fmla="*/ 6442075 h 6577502"/>
              <a:gd name="connsiteX5" fmla="*/ 0 w 10888662"/>
              <a:gd name="connsiteY5" fmla="*/ 5862353 h 6577502"/>
              <a:gd name="connsiteX6" fmla="*/ 0 w 10888662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0888662"/>
              <a:gd name="connsiteY0" fmla="*/ 1653 h 6450932"/>
              <a:gd name="connsiteX1" fmla="*/ 10308940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0999550"/>
              <a:gd name="connsiteY0" fmla="*/ 1653 h 6450932"/>
              <a:gd name="connsiteX1" fmla="*/ 10844968 w 10999550"/>
              <a:gd name="connsiteY1" fmla="*/ 0 h 6450932"/>
              <a:gd name="connsiteX2" fmla="*/ 10888662 w 10999550"/>
              <a:gd name="connsiteY2" fmla="*/ 579722 h 6450932"/>
              <a:gd name="connsiteX3" fmla="*/ 10878151 w 10999550"/>
              <a:gd name="connsiteY3" fmla="*/ 6450932 h 6450932"/>
              <a:gd name="connsiteX4" fmla="*/ 579722 w 10999550"/>
              <a:gd name="connsiteY4" fmla="*/ 6442075 h 6450932"/>
              <a:gd name="connsiteX5" fmla="*/ 0 w 10999550"/>
              <a:gd name="connsiteY5" fmla="*/ 5862353 h 6450932"/>
              <a:gd name="connsiteX6" fmla="*/ 0 w 10999550"/>
              <a:gd name="connsiteY6" fmla="*/ 1653 h 6450932"/>
              <a:gd name="connsiteX0" fmla="*/ 0 w 11022020"/>
              <a:gd name="connsiteY0" fmla="*/ 1653 h 6450932"/>
              <a:gd name="connsiteX1" fmla="*/ 10876499 w 11022020"/>
              <a:gd name="connsiteY1" fmla="*/ 0 h 6450932"/>
              <a:gd name="connsiteX2" fmla="*/ 10888662 w 11022020"/>
              <a:gd name="connsiteY2" fmla="*/ 579722 h 6450932"/>
              <a:gd name="connsiteX3" fmla="*/ 10878151 w 11022020"/>
              <a:gd name="connsiteY3" fmla="*/ 6450932 h 6450932"/>
              <a:gd name="connsiteX4" fmla="*/ 579722 w 11022020"/>
              <a:gd name="connsiteY4" fmla="*/ 6442075 h 6450932"/>
              <a:gd name="connsiteX5" fmla="*/ 0 w 11022020"/>
              <a:gd name="connsiteY5" fmla="*/ 5862353 h 6450932"/>
              <a:gd name="connsiteX6" fmla="*/ 0 w 11022020"/>
              <a:gd name="connsiteY6" fmla="*/ 1653 h 6450932"/>
              <a:gd name="connsiteX0" fmla="*/ 0 w 10888662"/>
              <a:gd name="connsiteY0" fmla="*/ 1653 h 6450932"/>
              <a:gd name="connsiteX1" fmla="*/ 10876499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2200990"/>
              <a:gd name="connsiteY0" fmla="*/ 1653 h 6450932"/>
              <a:gd name="connsiteX1" fmla="*/ 10876499 w 12200990"/>
              <a:gd name="connsiteY1" fmla="*/ 0 h 6450932"/>
              <a:gd name="connsiteX2" fmla="*/ 10878151 w 12200990"/>
              <a:gd name="connsiteY2" fmla="*/ 6450932 h 6450932"/>
              <a:gd name="connsiteX3" fmla="*/ 579722 w 12200990"/>
              <a:gd name="connsiteY3" fmla="*/ 6442075 h 6450932"/>
              <a:gd name="connsiteX4" fmla="*/ 0 w 12200990"/>
              <a:gd name="connsiteY4" fmla="*/ 5862353 h 6450932"/>
              <a:gd name="connsiteX5" fmla="*/ 0 w 12200990"/>
              <a:gd name="connsiteY5" fmla="*/ 1653 h 6450932"/>
              <a:gd name="connsiteX0" fmla="*/ 0 w 11640630"/>
              <a:gd name="connsiteY0" fmla="*/ 1653 h 6450932"/>
              <a:gd name="connsiteX1" fmla="*/ 10876499 w 11640630"/>
              <a:gd name="connsiteY1" fmla="*/ 0 h 6450932"/>
              <a:gd name="connsiteX2" fmla="*/ 10878151 w 11640630"/>
              <a:gd name="connsiteY2" fmla="*/ 6450932 h 6450932"/>
              <a:gd name="connsiteX3" fmla="*/ 579722 w 11640630"/>
              <a:gd name="connsiteY3" fmla="*/ 6442075 h 6450932"/>
              <a:gd name="connsiteX4" fmla="*/ 0 w 11640630"/>
              <a:gd name="connsiteY4" fmla="*/ 5862353 h 6450932"/>
              <a:gd name="connsiteX5" fmla="*/ 0 w 11640630"/>
              <a:gd name="connsiteY5" fmla="*/ 1653 h 6450932"/>
              <a:gd name="connsiteX0" fmla="*/ 0 w 10878151"/>
              <a:gd name="connsiteY0" fmla="*/ 1653 h 6450932"/>
              <a:gd name="connsiteX1" fmla="*/ 10876499 w 10878151"/>
              <a:gd name="connsiteY1" fmla="*/ 0 h 6450932"/>
              <a:gd name="connsiteX2" fmla="*/ 10878151 w 10878151"/>
              <a:gd name="connsiteY2" fmla="*/ 6450932 h 6450932"/>
              <a:gd name="connsiteX3" fmla="*/ 579722 w 10878151"/>
              <a:gd name="connsiteY3" fmla="*/ 6442075 h 6450932"/>
              <a:gd name="connsiteX4" fmla="*/ 0 w 10878151"/>
              <a:gd name="connsiteY4" fmla="*/ 5862353 h 6450932"/>
              <a:gd name="connsiteX5" fmla="*/ 0 w 10878151"/>
              <a:gd name="connsiteY5" fmla="*/ 1653 h 6450932"/>
              <a:gd name="connsiteX0" fmla="*/ 0 w 11843451"/>
              <a:gd name="connsiteY0" fmla="*/ 1653 h 6450932"/>
              <a:gd name="connsiteX1" fmla="*/ 11843451 w 11843451"/>
              <a:gd name="connsiteY1" fmla="*/ 0 h 6450932"/>
              <a:gd name="connsiteX2" fmla="*/ 10878151 w 11843451"/>
              <a:gd name="connsiteY2" fmla="*/ 6450932 h 6450932"/>
              <a:gd name="connsiteX3" fmla="*/ 579722 w 11843451"/>
              <a:gd name="connsiteY3" fmla="*/ 6442075 h 6450932"/>
              <a:gd name="connsiteX4" fmla="*/ 0 w 11843451"/>
              <a:gd name="connsiteY4" fmla="*/ 5862353 h 6450932"/>
              <a:gd name="connsiteX5" fmla="*/ 0 w 11843451"/>
              <a:gd name="connsiteY5" fmla="*/ 1653 h 6450932"/>
              <a:gd name="connsiteX0" fmla="*/ 0 w 11855613"/>
              <a:gd name="connsiteY0" fmla="*/ 1653 h 6450932"/>
              <a:gd name="connsiteX1" fmla="*/ 11843451 w 11855613"/>
              <a:gd name="connsiteY1" fmla="*/ 0 h 6450932"/>
              <a:gd name="connsiteX2" fmla="*/ 11855613 w 11855613"/>
              <a:gd name="connsiteY2" fmla="*/ 6450932 h 6450932"/>
              <a:gd name="connsiteX3" fmla="*/ 579722 w 11855613"/>
              <a:gd name="connsiteY3" fmla="*/ 6442075 h 6450932"/>
              <a:gd name="connsiteX4" fmla="*/ 0 w 11855613"/>
              <a:gd name="connsiteY4" fmla="*/ 5862353 h 6450932"/>
              <a:gd name="connsiteX5" fmla="*/ 0 w 11855613"/>
              <a:gd name="connsiteY5" fmla="*/ 1653 h 6450932"/>
              <a:gd name="connsiteX0" fmla="*/ 0 w 11864472"/>
              <a:gd name="connsiteY0" fmla="*/ 1653 h 6450932"/>
              <a:gd name="connsiteX1" fmla="*/ 11864472 w 11864472"/>
              <a:gd name="connsiteY1" fmla="*/ 0 h 6450932"/>
              <a:gd name="connsiteX2" fmla="*/ 11855613 w 11864472"/>
              <a:gd name="connsiteY2" fmla="*/ 6450932 h 6450932"/>
              <a:gd name="connsiteX3" fmla="*/ 579722 w 11864472"/>
              <a:gd name="connsiteY3" fmla="*/ 6442075 h 6450932"/>
              <a:gd name="connsiteX4" fmla="*/ 0 w 11864472"/>
              <a:gd name="connsiteY4" fmla="*/ 5862353 h 6450932"/>
              <a:gd name="connsiteX5" fmla="*/ 0 w 11864472"/>
              <a:gd name="connsiteY5" fmla="*/ 1653 h 6450932"/>
              <a:gd name="connsiteX0" fmla="*/ 0 w 11864472"/>
              <a:gd name="connsiteY0" fmla="*/ 1653 h 6442075"/>
              <a:gd name="connsiteX1" fmla="*/ 11864472 w 11864472"/>
              <a:gd name="connsiteY1" fmla="*/ 0 h 6442075"/>
              <a:gd name="connsiteX2" fmla="*/ 11855613 w 11864472"/>
              <a:gd name="connsiteY2" fmla="*/ 6440421 h 6442075"/>
              <a:gd name="connsiteX3" fmla="*/ 579722 w 11864472"/>
              <a:gd name="connsiteY3" fmla="*/ 6442075 h 6442075"/>
              <a:gd name="connsiteX4" fmla="*/ 0 w 11864472"/>
              <a:gd name="connsiteY4" fmla="*/ 5862353 h 6442075"/>
              <a:gd name="connsiteX5" fmla="*/ 0 w 11864472"/>
              <a:gd name="connsiteY5" fmla="*/ 1653 h 6442075"/>
              <a:gd name="connsiteX0" fmla="*/ 0 w 11855613"/>
              <a:gd name="connsiteY0" fmla="*/ 1653 h 6442075"/>
              <a:gd name="connsiteX1" fmla="*/ 8912928 w 11855613"/>
              <a:gd name="connsiteY1" fmla="*/ 0 h 6442075"/>
              <a:gd name="connsiteX2" fmla="*/ 11855613 w 11855613"/>
              <a:gd name="connsiteY2" fmla="*/ 6440421 h 6442075"/>
              <a:gd name="connsiteX3" fmla="*/ 579722 w 11855613"/>
              <a:gd name="connsiteY3" fmla="*/ 6442075 h 6442075"/>
              <a:gd name="connsiteX4" fmla="*/ 0 w 11855613"/>
              <a:gd name="connsiteY4" fmla="*/ 5862353 h 6442075"/>
              <a:gd name="connsiteX5" fmla="*/ 0 w 11855613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74032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36077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1615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15642"/>
              <a:gd name="connsiteY0" fmla="*/ 1653 h 6442075"/>
              <a:gd name="connsiteX1" fmla="*/ 8912928 w 8915642"/>
              <a:gd name="connsiteY1" fmla="*/ 0 h 6442075"/>
              <a:gd name="connsiteX2" fmla="*/ 8915642 w 8915642"/>
              <a:gd name="connsiteY2" fmla="*/ 6440421 h 6442075"/>
              <a:gd name="connsiteX3" fmla="*/ 579722 w 8915642"/>
              <a:gd name="connsiteY3" fmla="*/ 6442075 h 6442075"/>
              <a:gd name="connsiteX4" fmla="*/ 0 w 8915642"/>
              <a:gd name="connsiteY4" fmla="*/ 5862353 h 6442075"/>
              <a:gd name="connsiteX5" fmla="*/ 0 w 8915642"/>
              <a:gd name="connsiteY5" fmla="*/ 1653 h 6442075"/>
              <a:gd name="connsiteX0" fmla="*/ 0 w 8915642"/>
              <a:gd name="connsiteY0" fmla="*/ 1 h 6633463"/>
              <a:gd name="connsiteX1" fmla="*/ 8912928 w 8915642"/>
              <a:gd name="connsiteY1" fmla="*/ 191388 h 6633463"/>
              <a:gd name="connsiteX2" fmla="*/ 8915642 w 8915642"/>
              <a:gd name="connsiteY2" fmla="*/ 6631809 h 6633463"/>
              <a:gd name="connsiteX3" fmla="*/ 579722 w 8915642"/>
              <a:gd name="connsiteY3" fmla="*/ 6633463 h 6633463"/>
              <a:gd name="connsiteX4" fmla="*/ 0 w 8915642"/>
              <a:gd name="connsiteY4" fmla="*/ 6053741 h 6633463"/>
              <a:gd name="connsiteX5" fmla="*/ 0 w 8915642"/>
              <a:gd name="connsiteY5" fmla="*/ 1 h 6633463"/>
              <a:gd name="connsiteX0" fmla="*/ 0 w 8933278"/>
              <a:gd name="connsiteY0" fmla="*/ 1653 h 6635115"/>
              <a:gd name="connsiteX1" fmla="*/ 8933248 w 8933278"/>
              <a:gd name="connsiteY1" fmla="*/ 0 h 6635115"/>
              <a:gd name="connsiteX2" fmla="*/ 8915642 w 8933278"/>
              <a:gd name="connsiteY2" fmla="*/ 6633461 h 6635115"/>
              <a:gd name="connsiteX3" fmla="*/ 579722 w 8933278"/>
              <a:gd name="connsiteY3" fmla="*/ 6635115 h 6635115"/>
              <a:gd name="connsiteX4" fmla="*/ 0 w 8933278"/>
              <a:gd name="connsiteY4" fmla="*/ 6055393 h 6635115"/>
              <a:gd name="connsiteX5" fmla="*/ 0 w 8933278"/>
              <a:gd name="connsiteY5" fmla="*/ 1653 h 6635115"/>
              <a:gd name="connsiteX0" fmla="*/ 0 w 8933323"/>
              <a:gd name="connsiteY0" fmla="*/ 1653 h 6645336"/>
              <a:gd name="connsiteX1" fmla="*/ 8933248 w 8933323"/>
              <a:gd name="connsiteY1" fmla="*/ 0 h 6645336"/>
              <a:gd name="connsiteX2" fmla="*/ 8927517 w 8933323"/>
              <a:gd name="connsiteY2" fmla="*/ 6645336 h 6645336"/>
              <a:gd name="connsiteX3" fmla="*/ 579722 w 8933323"/>
              <a:gd name="connsiteY3" fmla="*/ 6635115 h 6645336"/>
              <a:gd name="connsiteX4" fmla="*/ 0 w 8933323"/>
              <a:gd name="connsiteY4" fmla="*/ 6055393 h 6645336"/>
              <a:gd name="connsiteX5" fmla="*/ 0 w 8933323"/>
              <a:gd name="connsiteY5" fmla="*/ 1653 h 6645336"/>
              <a:gd name="connsiteX0" fmla="*/ 0 w 8927517"/>
              <a:gd name="connsiteY0" fmla="*/ 1653 h 6645336"/>
              <a:gd name="connsiteX1" fmla="*/ 7971347 w 8927517"/>
              <a:gd name="connsiteY1" fmla="*/ 0 h 6645336"/>
              <a:gd name="connsiteX2" fmla="*/ 8927517 w 8927517"/>
              <a:gd name="connsiteY2" fmla="*/ 6645336 h 6645336"/>
              <a:gd name="connsiteX3" fmla="*/ 579722 w 8927517"/>
              <a:gd name="connsiteY3" fmla="*/ 6635115 h 6645336"/>
              <a:gd name="connsiteX4" fmla="*/ 0 w 8927517"/>
              <a:gd name="connsiteY4" fmla="*/ 6055393 h 6645336"/>
              <a:gd name="connsiteX5" fmla="*/ 0 w 8927517"/>
              <a:gd name="connsiteY5" fmla="*/ 1653 h 6645336"/>
              <a:gd name="connsiteX0" fmla="*/ 0 w 7971422"/>
              <a:gd name="connsiteY0" fmla="*/ 1653 h 6645336"/>
              <a:gd name="connsiteX1" fmla="*/ 7971347 w 7971422"/>
              <a:gd name="connsiteY1" fmla="*/ 0 h 6645336"/>
              <a:gd name="connsiteX2" fmla="*/ 7965616 w 7971422"/>
              <a:gd name="connsiteY2" fmla="*/ 6645336 h 6645336"/>
              <a:gd name="connsiteX3" fmla="*/ 579722 w 7971422"/>
              <a:gd name="connsiteY3" fmla="*/ 6635115 h 6645336"/>
              <a:gd name="connsiteX4" fmla="*/ 0 w 7971422"/>
              <a:gd name="connsiteY4" fmla="*/ 6055393 h 6645336"/>
              <a:gd name="connsiteX5" fmla="*/ 0 w 7971422"/>
              <a:gd name="connsiteY5" fmla="*/ 1653 h 6645336"/>
              <a:gd name="connsiteX0" fmla="*/ 0 w 7971422"/>
              <a:gd name="connsiteY0" fmla="*/ 1301816 h 6645336"/>
              <a:gd name="connsiteX1" fmla="*/ 7971347 w 7971422"/>
              <a:gd name="connsiteY1" fmla="*/ 0 h 6645336"/>
              <a:gd name="connsiteX2" fmla="*/ 7965616 w 7971422"/>
              <a:gd name="connsiteY2" fmla="*/ 6645336 h 6645336"/>
              <a:gd name="connsiteX3" fmla="*/ 579722 w 7971422"/>
              <a:gd name="connsiteY3" fmla="*/ 6635115 h 6645336"/>
              <a:gd name="connsiteX4" fmla="*/ 0 w 7971422"/>
              <a:gd name="connsiteY4" fmla="*/ 6055393 h 6645336"/>
              <a:gd name="connsiteX5" fmla="*/ 0 w 7971422"/>
              <a:gd name="connsiteY5" fmla="*/ 1301816 h 6645336"/>
              <a:gd name="connsiteX0" fmla="*/ 0 w 7965616"/>
              <a:gd name="connsiteY0" fmla="*/ 1653 h 5345173"/>
              <a:gd name="connsiteX1" fmla="*/ 7957060 w 7965616"/>
              <a:gd name="connsiteY1" fmla="*/ 0 h 5345173"/>
              <a:gd name="connsiteX2" fmla="*/ 7965616 w 7965616"/>
              <a:gd name="connsiteY2" fmla="*/ 5345173 h 5345173"/>
              <a:gd name="connsiteX3" fmla="*/ 579722 w 7965616"/>
              <a:gd name="connsiteY3" fmla="*/ 5334952 h 5345173"/>
              <a:gd name="connsiteX4" fmla="*/ 0 w 7965616"/>
              <a:gd name="connsiteY4" fmla="*/ 4755230 h 5345173"/>
              <a:gd name="connsiteX5" fmla="*/ 0 w 7965616"/>
              <a:gd name="connsiteY5" fmla="*/ 1653 h 5345173"/>
              <a:gd name="connsiteX0" fmla="*/ 0 w 7971422"/>
              <a:gd name="connsiteY0" fmla="*/ 1653 h 5345173"/>
              <a:gd name="connsiteX1" fmla="*/ 7971347 w 7971422"/>
              <a:gd name="connsiteY1" fmla="*/ 0 h 5345173"/>
              <a:gd name="connsiteX2" fmla="*/ 7965616 w 7971422"/>
              <a:gd name="connsiteY2" fmla="*/ 5345173 h 5345173"/>
              <a:gd name="connsiteX3" fmla="*/ 579722 w 7971422"/>
              <a:gd name="connsiteY3" fmla="*/ 5334952 h 5345173"/>
              <a:gd name="connsiteX4" fmla="*/ 0 w 7971422"/>
              <a:gd name="connsiteY4" fmla="*/ 4755230 h 5345173"/>
              <a:gd name="connsiteX5" fmla="*/ 0 w 7971422"/>
              <a:gd name="connsiteY5" fmla="*/ 1653 h 5345173"/>
              <a:gd name="connsiteX0" fmla="*/ 0 w 7988356"/>
              <a:gd name="connsiteY0" fmla="*/ 187920 h 5345173"/>
              <a:gd name="connsiteX1" fmla="*/ 7988281 w 7988356"/>
              <a:gd name="connsiteY1" fmla="*/ 0 h 5345173"/>
              <a:gd name="connsiteX2" fmla="*/ 7982550 w 7988356"/>
              <a:gd name="connsiteY2" fmla="*/ 5345173 h 5345173"/>
              <a:gd name="connsiteX3" fmla="*/ 596656 w 7988356"/>
              <a:gd name="connsiteY3" fmla="*/ 5334952 h 5345173"/>
              <a:gd name="connsiteX4" fmla="*/ 16934 w 7988356"/>
              <a:gd name="connsiteY4" fmla="*/ 4755230 h 5345173"/>
              <a:gd name="connsiteX5" fmla="*/ 0 w 7988356"/>
              <a:gd name="connsiteY5" fmla="*/ 187920 h 5345173"/>
              <a:gd name="connsiteX0" fmla="*/ 0 w 7988356"/>
              <a:gd name="connsiteY0" fmla="*/ 210145 h 5345173"/>
              <a:gd name="connsiteX1" fmla="*/ 7988281 w 7988356"/>
              <a:gd name="connsiteY1" fmla="*/ 0 h 5345173"/>
              <a:gd name="connsiteX2" fmla="*/ 7982550 w 7988356"/>
              <a:gd name="connsiteY2" fmla="*/ 5345173 h 5345173"/>
              <a:gd name="connsiteX3" fmla="*/ 596656 w 7988356"/>
              <a:gd name="connsiteY3" fmla="*/ 5334952 h 5345173"/>
              <a:gd name="connsiteX4" fmla="*/ 16934 w 7988356"/>
              <a:gd name="connsiteY4" fmla="*/ 4755230 h 5345173"/>
              <a:gd name="connsiteX5" fmla="*/ 0 w 7988356"/>
              <a:gd name="connsiteY5" fmla="*/ 210145 h 5345173"/>
              <a:gd name="connsiteX0" fmla="*/ 0 w 7988356"/>
              <a:gd name="connsiteY0" fmla="*/ 0 h 5135028"/>
              <a:gd name="connsiteX1" fmla="*/ 7988281 w 7988356"/>
              <a:gd name="connsiteY1" fmla="*/ 7569 h 5135028"/>
              <a:gd name="connsiteX2" fmla="*/ 7982550 w 7988356"/>
              <a:gd name="connsiteY2" fmla="*/ 5135028 h 5135028"/>
              <a:gd name="connsiteX3" fmla="*/ 596656 w 7988356"/>
              <a:gd name="connsiteY3" fmla="*/ 5124807 h 5135028"/>
              <a:gd name="connsiteX4" fmla="*/ 16934 w 7988356"/>
              <a:gd name="connsiteY4" fmla="*/ 4545085 h 5135028"/>
              <a:gd name="connsiteX5" fmla="*/ 0 w 7988356"/>
              <a:gd name="connsiteY5" fmla="*/ 0 h 5135028"/>
              <a:gd name="connsiteX0" fmla="*/ 0 w 7982550"/>
              <a:gd name="connsiteY0" fmla="*/ 0 h 5135028"/>
              <a:gd name="connsiteX1" fmla="*/ 6028853 w 7982550"/>
              <a:gd name="connsiteY1" fmla="*/ 7569 h 5135028"/>
              <a:gd name="connsiteX2" fmla="*/ 7982550 w 7982550"/>
              <a:gd name="connsiteY2" fmla="*/ 5135028 h 5135028"/>
              <a:gd name="connsiteX3" fmla="*/ 596656 w 7982550"/>
              <a:gd name="connsiteY3" fmla="*/ 5124807 h 5135028"/>
              <a:gd name="connsiteX4" fmla="*/ 16934 w 7982550"/>
              <a:gd name="connsiteY4" fmla="*/ 4545085 h 5135028"/>
              <a:gd name="connsiteX5" fmla="*/ 0 w 7982550"/>
              <a:gd name="connsiteY5" fmla="*/ 0 h 5135028"/>
              <a:gd name="connsiteX0" fmla="*/ 0 w 6037636"/>
              <a:gd name="connsiteY0" fmla="*/ 0 h 5135028"/>
              <a:gd name="connsiteX1" fmla="*/ 6028853 w 6037636"/>
              <a:gd name="connsiteY1" fmla="*/ 7569 h 5135028"/>
              <a:gd name="connsiteX2" fmla="*/ 6037636 w 6037636"/>
              <a:gd name="connsiteY2" fmla="*/ 5135028 h 5135028"/>
              <a:gd name="connsiteX3" fmla="*/ 596656 w 6037636"/>
              <a:gd name="connsiteY3" fmla="*/ 5124807 h 5135028"/>
              <a:gd name="connsiteX4" fmla="*/ 16934 w 6037636"/>
              <a:gd name="connsiteY4" fmla="*/ 4545085 h 5135028"/>
              <a:gd name="connsiteX5" fmla="*/ 0 w 6037636"/>
              <a:gd name="connsiteY5" fmla="*/ 0 h 5135028"/>
              <a:gd name="connsiteX0" fmla="*/ 0 w 6028853"/>
              <a:gd name="connsiteY0" fmla="*/ 0 h 5124807"/>
              <a:gd name="connsiteX1" fmla="*/ 6028853 w 6028853"/>
              <a:gd name="connsiteY1" fmla="*/ 7569 h 5124807"/>
              <a:gd name="connsiteX2" fmla="*/ 4063693 w 6028853"/>
              <a:gd name="connsiteY2" fmla="*/ 5105999 h 5124807"/>
              <a:gd name="connsiteX3" fmla="*/ 596656 w 6028853"/>
              <a:gd name="connsiteY3" fmla="*/ 5124807 h 5124807"/>
              <a:gd name="connsiteX4" fmla="*/ 16934 w 6028853"/>
              <a:gd name="connsiteY4" fmla="*/ 4545085 h 5124807"/>
              <a:gd name="connsiteX5" fmla="*/ 0 w 6028853"/>
              <a:gd name="connsiteY5" fmla="*/ 0 h 5124807"/>
              <a:gd name="connsiteX0" fmla="*/ 0 w 4069500"/>
              <a:gd name="connsiteY0" fmla="*/ 0 h 5124807"/>
              <a:gd name="connsiteX1" fmla="*/ 4069425 w 4069500"/>
              <a:gd name="connsiteY1" fmla="*/ 7569 h 5124807"/>
              <a:gd name="connsiteX2" fmla="*/ 4063693 w 4069500"/>
              <a:gd name="connsiteY2" fmla="*/ 5105999 h 5124807"/>
              <a:gd name="connsiteX3" fmla="*/ 596656 w 4069500"/>
              <a:gd name="connsiteY3" fmla="*/ 5124807 h 5124807"/>
              <a:gd name="connsiteX4" fmla="*/ 16934 w 4069500"/>
              <a:gd name="connsiteY4" fmla="*/ 4545085 h 5124807"/>
              <a:gd name="connsiteX5" fmla="*/ 0 w 4069500"/>
              <a:gd name="connsiteY5" fmla="*/ 0 h 5124807"/>
              <a:gd name="connsiteX0" fmla="*/ 0 w 4069500"/>
              <a:gd name="connsiteY0" fmla="*/ 6946 h 5131753"/>
              <a:gd name="connsiteX1" fmla="*/ 4069425 w 4069500"/>
              <a:gd name="connsiteY1" fmla="*/ 0 h 5131753"/>
              <a:gd name="connsiteX2" fmla="*/ 4063693 w 4069500"/>
              <a:gd name="connsiteY2" fmla="*/ 5112945 h 5131753"/>
              <a:gd name="connsiteX3" fmla="*/ 596656 w 4069500"/>
              <a:gd name="connsiteY3" fmla="*/ 5131753 h 5131753"/>
              <a:gd name="connsiteX4" fmla="*/ 16934 w 4069500"/>
              <a:gd name="connsiteY4" fmla="*/ 4552031 h 5131753"/>
              <a:gd name="connsiteX5" fmla="*/ 0 w 4069500"/>
              <a:gd name="connsiteY5" fmla="*/ 6946 h 5131753"/>
              <a:gd name="connsiteX0" fmla="*/ 0 w 4082753"/>
              <a:gd name="connsiteY0" fmla="*/ 2 h 6874096"/>
              <a:gd name="connsiteX1" fmla="*/ 4082678 w 4082753"/>
              <a:gd name="connsiteY1" fmla="*/ 1742343 h 6874096"/>
              <a:gd name="connsiteX2" fmla="*/ 4076946 w 4082753"/>
              <a:gd name="connsiteY2" fmla="*/ 6855288 h 6874096"/>
              <a:gd name="connsiteX3" fmla="*/ 609909 w 4082753"/>
              <a:gd name="connsiteY3" fmla="*/ 6874096 h 6874096"/>
              <a:gd name="connsiteX4" fmla="*/ 30187 w 4082753"/>
              <a:gd name="connsiteY4" fmla="*/ 6294374 h 6874096"/>
              <a:gd name="connsiteX5" fmla="*/ 0 w 4082753"/>
              <a:gd name="connsiteY5" fmla="*/ 2 h 6874096"/>
              <a:gd name="connsiteX0" fmla="*/ 0 w 4095958"/>
              <a:gd name="connsiteY0" fmla="*/ 6946 h 6881040"/>
              <a:gd name="connsiteX1" fmla="*/ 4095930 w 4095958"/>
              <a:gd name="connsiteY1" fmla="*/ 0 h 6881040"/>
              <a:gd name="connsiteX2" fmla="*/ 4076946 w 4095958"/>
              <a:gd name="connsiteY2" fmla="*/ 6862232 h 6881040"/>
              <a:gd name="connsiteX3" fmla="*/ 609909 w 4095958"/>
              <a:gd name="connsiteY3" fmla="*/ 6881040 h 6881040"/>
              <a:gd name="connsiteX4" fmla="*/ 30187 w 4095958"/>
              <a:gd name="connsiteY4" fmla="*/ 6301318 h 6881040"/>
              <a:gd name="connsiteX5" fmla="*/ 0 w 4095958"/>
              <a:gd name="connsiteY5" fmla="*/ 6946 h 6881040"/>
              <a:gd name="connsiteX0" fmla="*/ 0 w 4076946"/>
              <a:gd name="connsiteY0" fmla="*/ 0 h 6874094"/>
              <a:gd name="connsiteX1" fmla="*/ 3870643 w 4076946"/>
              <a:gd name="connsiteY1" fmla="*/ 191837 h 6874094"/>
              <a:gd name="connsiteX2" fmla="*/ 4076946 w 4076946"/>
              <a:gd name="connsiteY2" fmla="*/ 6855286 h 6874094"/>
              <a:gd name="connsiteX3" fmla="*/ 609909 w 4076946"/>
              <a:gd name="connsiteY3" fmla="*/ 6874094 h 6874094"/>
              <a:gd name="connsiteX4" fmla="*/ 30187 w 4076946"/>
              <a:gd name="connsiteY4" fmla="*/ 6294372 h 6874094"/>
              <a:gd name="connsiteX5" fmla="*/ 0 w 4076946"/>
              <a:gd name="connsiteY5" fmla="*/ 0 h 6874094"/>
              <a:gd name="connsiteX0" fmla="*/ 0 w 4076946"/>
              <a:gd name="connsiteY0" fmla="*/ 0 h 6874094"/>
              <a:gd name="connsiteX1" fmla="*/ 4069426 w 4076946"/>
              <a:gd name="connsiteY1" fmla="*/ 19559 h 6874094"/>
              <a:gd name="connsiteX2" fmla="*/ 4076946 w 4076946"/>
              <a:gd name="connsiteY2" fmla="*/ 6855286 h 6874094"/>
              <a:gd name="connsiteX3" fmla="*/ 609909 w 4076946"/>
              <a:gd name="connsiteY3" fmla="*/ 6874094 h 6874094"/>
              <a:gd name="connsiteX4" fmla="*/ 30187 w 4076946"/>
              <a:gd name="connsiteY4" fmla="*/ 6294372 h 6874094"/>
              <a:gd name="connsiteX5" fmla="*/ 0 w 4076946"/>
              <a:gd name="connsiteY5" fmla="*/ 0 h 6874094"/>
              <a:gd name="connsiteX0" fmla="*/ 0 w 4076946"/>
              <a:gd name="connsiteY0" fmla="*/ 99710 h 6854535"/>
              <a:gd name="connsiteX1" fmla="*/ 4069426 w 4076946"/>
              <a:gd name="connsiteY1" fmla="*/ 0 h 6854535"/>
              <a:gd name="connsiteX2" fmla="*/ 4076946 w 4076946"/>
              <a:gd name="connsiteY2" fmla="*/ 6835727 h 6854535"/>
              <a:gd name="connsiteX3" fmla="*/ 609909 w 4076946"/>
              <a:gd name="connsiteY3" fmla="*/ 6854535 h 6854535"/>
              <a:gd name="connsiteX4" fmla="*/ 30187 w 4076946"/>
              <a:gd name="connsiteY4" fmla="*/ 6274813 h 6854535"/>
              <a:gd name="connsiteX5" fmla="*/ 0 w 4076946"/>
              <a:gd name="connsiteY5" fmla="*/ 99710 h 6854535"/>
              <a:gd name="connsiteX0" fmla="*/ 0 w 4076946"/>
              <a:gd name="connsiteY0" fmla="*/ 0 h 6860842"/>
              <a:gd name="connsiteX1" fmla="*/ 4069426 w 4076946"/>
              <a:gd name="connsiteY1" fmla="*/ 6307 h 6860842"/>
              <a:gd name="connsiteX2" fmla="*/ 4076946 w 4076946"/>
              <a:gd name="connsiteY2" fmla="*/ 6842034 h 6860842"/>
              <a:gd name="connsiteX3" fmla="*/ 609909 w 4076946"/>
              <a:gd name="connsiteY3" fmla="*/ 6860842 h 6860842"/>
              <a:gd name="connsiteX4" fmla="*/ 30187 w 4076946"/>
              <a:gd name="connsiteY4" fmla="*/ 6281120 h 6860842"/>
              <a:gd name="connsiteX5" fmla="*/ 0 w 4076946"/>
              <a:gd name="connsiteY5" fmla="*/ 0 h 6860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76946" h="6860842">
                <a:moveTo>
                  <a:pt x="0" y="0"/>
                </a:moveTo>
                <a:lnTo>
                  <a:pt x="4069426" y="6307"/>
                </a:lnTo>
                <a:cubicBezTo>
                  <a:pt x="4070331" y="2153114"/>
                  <a:pt x="4076041" y="4695227"/>
                  <a:pt x="4076946" y="6842034"/>
                </a:cubicBezTo>
                <a:lnTo>
                  <a:pt x="609909" y="6860842"/>
                </a:lnTo>
                <a:cubicBezTo>
                  <a:pt x="289737" y="6860842"/>
                  <a:pt x="30187" y="6601292"/>
                  <a:pt x="30187" y="6281120"/>
                </a:cubicBezTo>
                <a:cubicBezTo>
                  <a:pt x="24542" y="4758683"/>
                  <a:pt x="5645" y="1522437"/>
                  <a:pt x="0" y="0"/>
                </a:cubicBezTo>
                <a:close/>
              </a:path>
            </a:pathLst>
          </a:custGeom>
          <a:noFill/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JP" dirty="0"/>
              <a:t>Insert Photo</a:t>
            </a:r>
          </a:p>
        </p:txBody>
      </p:sp>
      <p:sp>
        <p:nvSpPr>
          <p:cNvPr id="17" name="タイトル プレースホルダ 1">
            <a:extLst>
              <a:ext uri="{FF2B5EF4-FFF2-40B4-BE49-F238E27FC236}">
                <a16:creationId xmlns:a16="http://schemas.microsoft.com/office/drawing/2014/main" id="{6FB24DD6-99CB-CE43-A787-C9F60DC95F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9" y="161605"/>
            <a:ext cx="7368878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 dirty="0"/>
              <a:t>Click to add title</a:t>
            </a:r>
            <a:endParaRPr kumimoji="1" lang="ja-JP" alt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130E5B-E573-584B-8C83-F8409492B14B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 dirty="0">
              <a:solidFill>
                <a:schemeClr val="accent1"/>
              </a:solidFill>
            </a:endParaRPr>
          </a:p>
        </p:txBody>
      </p:sp>
      <p:sp>
        <p:nvSpPr>
          <p:cNvPr id="21" name="スライド番号プレースホルダ 5">
            <a:extLst>
              <a:ext uri="{FF2B5EF4-FFF2-40B4-BE49-F238E27FC236}">
                <a16:creationId xmlns:a16="http://schemas.microsoft.com/office/drawing/2014/main" id="{C55CC856-2ADD-F44F-96B6-03734457CC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DB94AACD-56D4-F146-AFC0-5CBE6630C5A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6968348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Private and confidential. For internal use only.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73A8AA34-7C7D-A24F-AF24-5158DD2AB0E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11151" y="1491373"/>
            <a:ext cx="7660042" cy="1464957"/>
          </a:xfrm>
        </p:spPr>
        <p:txBody>
          <a:bodyPr tIns="0" rIns="0" bIns="0" numCol="1" spcCol="126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457068" indent="0">
              <a:buNone/>
              <a:defRPr sz="1800" b="1"/>
            </a:lvl2pPr>
            <a:lvl3pPr marL="914149" indent="0">
              <a:buNone/>
              <a:defRPr sz="1800" b="1"/>
            </a:lvl3pPr>
            <a:lvl4pPr marL="1371219" indent="0">
              <a:buNone/>
              <a:defRPr sz="1800" b="1"/>
            </a:lvl4pPr>
            <a:lvl5pPr marL="1828290" indent="0">
              <a:buNone/>
              <a:defRPr sz="1800" b="1"/>
            </a:lvl5pPr>
          </a:lstStyle>
          <a:p>
            <a:pPr lvl="0"/>
            <a:r>
              <a:rPr lang="en-US" dirty="0"/>
              <a:t>This is your Primary Text.</a:t>
            </a:r>
            <a:endParaRPr lang="en-JP" dirty="0"/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8F4B55CE-CF3E-7E44-A66A-599621CA5C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1150" y="1093767"/>
            <a:ext cx="7660042" cy="272786"/>
          </a:xfr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Primary Title</a:t>
            </a:r>
          </a:p>
        </p:txBody>
      </p:sp>
    </p:spTree>
    <p:extLst>
      <p:ext uri="{BB962C8B-B14F-4D97-AF65-F5344CB8AC3E}">
        <p14:creationId xmlns:p14="http://schemas.microsoft.com/office/powerpoint/2010/main" val="2890663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vanced Image 4-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21DF8897-54F9-C24F-8261-0C5418827A6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110737" y="3076286"/>
            <a:ext cx="2772041" cy="3138969"/>
          </a:xfrm>
          <a:custGeom>
            <a:avLst/>
            <a:gdLst>
              <a:gd name="connsiteX0" fmla="*/ 0 w 10888662"/>
              <a:gd name="connsiteY0" fmla="*/ 579722 h 6442075"/>
              <a:gd name="connsiteX1" fmla="*/ 579722 w 10888662"/>
              <a:gd name="connsiteY1" fmla="*/ 0 h 6442075"/>
              <a:gd name="connsiteX2" fmla="*/ 10308940 w 10888662"/>
              <a:gd name="connsiteY2" fmla="*/ 0 h 6442075"/>
              <a:gd name="connsiteX3" fmla="*/ 10888662 w 10888662"/>
              <a:gd name="connsiteY3" fmla="*/ 579722 h 6442075"/>
              <a:gd name="connsiteX4" fmla="*/ 10888662 w 10888662"/>
              <a:gd name="connsiteY4" fmla="*/ 5862353 h 6442075"/>
              <a:gd name="connsiteX5" fmla="*/ 10308940 w 10888662"/>
              <a:gd name="connsiteY5" fmla="*/ 6442075 h 6442075"/>
              <a:gd name="connsiteX6" fmla="*/ 579722 w 10888662"/>
              <a:gd name="connsiteY6" fmla="*/ 6442075 h 6442075"/>
              <a:gd name="connsiteX7" fmla="*/ 0 w 10888662"/>
              <a:gd name="connsiteY7" fmla="*/ 5862353 h 6442075"/>
              <a:gd name="connsiteX8" fmla="*/ 0 w 10888662"/>
              <a:gd name="connsiteY8" fmla="*/ 579722 h 6442075"/>
              <a:gd name="connsiteX0" fmla="*/ 0 w 10888662"/>
              <a:gd name="connsiteY0" fmla="*/ 659657 h 6522010"/>
              <a:gd name="connsiteX1" fmla="*/ 10308940 w 10888662"/>
              <a:gd name="connsiteY1" fmla="*/ 79935 h 6522010"/>
              <a:gd name="connsiteX2" fmla="*/ 10888662 w 10888662"/>
              <a:gd name="connsiteY2" fmla="*/ 659657 h 6522010"/>
              <a:gd name="connsiteX3" fmla="*/ 10888662 w 10888662"/>
              <a:gd name="connsiteY3" fmla="*/ 5942288 h 6522010"/>
              <a:gd name="connsiteX4" fmla="*/ 10308940 w 10888662"/>
              <a:gd name="connsiteY4" fmla="*/ 6522010 h 6522010"/>
              <a:gd name="connsiteX5" fmla="*/ 579722 w 10888662"/>
              <a:gd name="connsiteY5" fmla="*/ 6522010 h 6522010"/>
              <a:gd name="connsiteX6" fmla="*/ 0 w 10888662"/>
              <a:gd name="connsiteY6" fmla="*/ 5942288 h 6522010"/>
              <a:gd name="connsiteX7" fmla="*/ 0 w 10888662"/>
              <a:gd name="connsiteY7" fmla="*/ 659657 h 6522010"/>
              <a:gd name="connsiteX0" fmla="*/ 0 w 10888662"/>
              <a:gd name="connsiteY0" fmla="*/ 579722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579722 h 6442075"/>
              <a:gd name="connsiteX0" fmla="*/ 0 w 10888662"/>
              <a:gd name="connsiteY0" fmla="*/ 129257 h 6569679"/>
              <a:gd name="connsiteX1" fmla="*/ 10308940 w 10888662"/>
              <a:gd name="connsiteY1" fmla="*/ 127604 h 6569679"/>
              <a:gd name="connsiteX2" fmla="*/ 10888662 w 10888662"/>
              <a:gd name="connsiteY2" fmla="*/ 707326 h 6569679"/>
              <a:gd name="connsiteX3" fmla="*/ 10888662 w 10888662"/>
              <a:gd name="connsiteY3" fmla="*/ 5989957 h 6569679"/>
              <a:gd name="connsiteX4" fmla="*/ 10308940 w 10888662"/>
              <a:gd name="connsiteY4" fmla="*/ 6569679 h 6569679"/>
              <a:gd name="connsiteX5" fmla="*/ 579722 w 10888662"/>
              <a:gd name="connsiteY5" fmla="*/ 6569679 h 6569679"/>
              <a:gd name="connsiteX6" fmla="*/ 0 w 10888662"/>
              <a:gd name="connsiteY6" fmla="*/ 5989957 h 6569679"/>
              <a:gd name="connsiteX7" fmla="*/ 0 w 10888662"/>
              <a:gd name="connsiteY7" fmla="*/ 129257 h 6569679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9657299 w 10888662"/>
              <a:gd name="connsiteY4" fmla="*/ 55276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522010"/>
              <a:gd name="connsiteX1" fmla="*/ 10308940 w 10888662"/>
              <a:gd name="connsiteY1" fmla="*/ 0 h 6522010"/>
              <a:gd name="connsiteX2" fmla="*/ 10888662 w 10888662"/>
              <a:gd name="connsiteY2" fmla="*/ 579722 h 6522010"/>
              <a:gd name="connsiteX3" fmla="*/ 10888662 w 10888662"/>
              <a:gd name="connsiteY3" fmla="*/ 5862353 h 6522010"/>
              <a:gd name="connsiteX4" fmla="*/ 579722 w 10888662"/>
              <a:gd name="connsiteY4" fmla="*/ 6442075 h 6522010"/>
              <a:gd name="connsiteX5" fmla="*/ 0 w 10888662"/>
              <a:gd name="connsiteY5" fmla="*/ 5862353 h 6522010"/>
              <a:gd name="connsiteX6" fmla="*/ 0 w 10888662"/>
              <a:gd name="connsiteY6" fmla="*/ 1653 h 6522010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579722 w 10888662"/>
              <a:gd name="connsiteY4" fmla="*/ 6442075 h 6442075"/>
              <a:gd name="connsiteX5" fmla="*/ 0 w 10888662"/>
              <a:gd name="connsiteY5" fmla="*/ 5862353 h 6442075"/>
              <a:gd name="connsiteX6" fmla="*/ 0 w 10888662"/>
              <a:gd name="connsiteY6" fmla="*/ 1653 h 6442075"/>
              <a:gd name="connsiteX0" fmla="*/ 0 w 10888662"/>
              <a:gd name="connsiteY0" fmla="*/ 1653 h 6585432"/>
              <a:gd name="connsiteX1" fmla="*/ 10308940 w 10888662"/>
              <a:gd name="connsiteY1" fmla="*/ 0 h 6585432"/>
              <a:gd name="connsiteX2" fmla="*/ 10888662 w 10888662"/>
              <a:gd name="connsiteY2" fmla="*/ 579722 h 6585432"/>
              <a:gd name="connsiteX3" fmla="*/ 10878151 w 10888662"/>
              <a:gd name="connsiteY3" fmla="*/ 6461442 h 6585432"/>
              <a:gd name="connsiteX4" fmla="*/ 579722 w 10888662"/>
              <a:gd name="connsiteY4" fmla="*/ 6442075 h 6585432"/>
              <a:gd name="connsiteX5" fmla="*/ 0 w 10888662"/>
              <a:gd name="connsiteY5" fmla="*/ 5862353 h 6585432"/>
              <a:gd name="connsiteX6" fmla="*/ 0 w 10888662"/>
              <a:gd name="connsiteY6" fmla="*/ 1653 h 6585432"/>
              <a:gd name="connsiteX0" fmla="*/ 0 w 10888662"/>
              <a:gd name="connsiteY0" fmla="*/ 1653 h 6577502"/>
              <a:gd name="connsiteX1" fmla="*/ 10308940 w 10888662"/>
              <a:gd name="connsiteY1" fmla="*/ 0 h 6577502"/>
              <a:gd name="connsiteX2" fmla="*/ 10888662 w 10888662"/>
              <a:gd name="connsiteY2" fmla="*/ 579722 h 6577502"/>
              <a:gd name="connsiteX3" fmla="*/ 10878151 w 10888662"/>
              <a:gd name="connsiteY3" fmla="*/ 6450932 h 6577502"/>
              <a:gd name="connsiteX4" fmla="*/ 579722 w 10888662"/>
              <a:gd name="connsiteY4" fmla="*/ 6442075 h 6577502"/>
              <a:gd name="connsiteX5" fmla="*/ 0 w 10888662"/>
              <a:gd name="connsiteY5" fmla="*/ 5862353 h 6577502"/>
              <a:gd name="connsiteX6" fmla="*/ 0 w 10888662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0888662"/>
              <a:gd name="connsiteY0" fmla="*/ 1653 h 6450932"/>
              <a:gd name="connsiteX1" fmla="*/ 10308940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0999550"/>
              <a:gd name="connsiteY0" fmla="*/ 1653 h 6450932"/>
              <a:gd name="connsiteX1" fmla="*/ 10844968 w 10999550"/>
              <a:gd name="connsiteY1" fmla="*/ 0 h 6450932"/>
              <a:gd name="connsiteX2" fmla="*/ 10888662 w 10999550"/>
              <a:gd name="connsiteY2" fmla="*/ 579722 h 6450932"/>
              <a:gd name="connsiteX3" fmla="*/ 10878151 w 10999550"/>
              <a:gd name="connsiteY3" fmla="*/ 6450932 h 6450932"/>
              <a:gd name="connsiteX4" fmla="*/ 579722 w 10999550"/>
              <a:gd name="connsiteY4" fmla="*/ 6442075 h 6450932"/>
              <a:gd name="connsiteX5" fmla="*/ 0 w 10999550"/>
              <a:gd name="connsiteY5" fmla="*/ 5862353 h 6450932"/>
              <a:gd name="connsiteX6" fmla="*/ 0 w 10999550"/>
              <a:gd name="connsiteY6" fmla="*/ 1653 h 6450932"/>
              <a:gd name="connsiteX0" fmla="*/ 0 w 11022020"/>
              <a:gd name="connsiteY0" fmla="*/ 1653 h 6450932"/>
              <a:gd name="connsiteX1" fmla="*/ 10876499 w 11022020"/>
              <a:gd name="connsiteY1" fmla="*/ 0 h 6450932"/>
              <a:gd name="connsiteX2" fmla="*/ 10888662 w 11022020"/>
              <a:gd name="connsiteY2" fmla="*/ 579722 h 6450932"/>
              <a:gd name="connsiteX3" fmla="*/ 10878151 w 11022020"/>
              <a:gd name="connsiteY3" fmla="*/ 6450932 h 6450932"/>
              <a:gd name="connsiteX4" fmla="*/ 579722 w 11022020"/>
              <a:gd name="connsiteY4" fmla="*/ 6442075 h 6450932"/>
              <a:gd name="connsiteX5" fmla="*/ 0 w 11022020"/>
              <a:gd name="connsiteY5" fmla="*/ 5862353 h 6450932"/>
              <a:gd name="connsiteX6" fmla="*/ 0 w 11022020"/>
              <a:gd name="connsiteY6" fmla="*/ 1653 h 6450932"/>
              <a:gd name="connsiteX0" fmla="*/ 0 w 10888662"/>
              <a:gd name="connsiteY0" fmla="*/ 1653 h 6450932"/>
              <a:gd name="connsiteX1" fmla="*/ 10876499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2200990"/>
              <a:gd name="connsiteY0" fmla="*/ 1653 h 6450932"/>
              <a:gd name="connsiteX1" fmla="*/ 10876499 w 12200990"/>
              <a:gd name="connsiteY1" fmla="*/ 0 h 6450932"/>
              <a:gd name="connsiteX2" fmla="*/ 10878151 w 12200990"/>
              <a:gd name="connsiteY2" fmla="*/ 6450932 h 6450932"/>
              <a:gd name="connsiteX3" fmla="*/ 579722 w 12200990"/>
              <a:gd name="connsiteY3" fmla="*/ 6442075 h 6450932"/>
              <a:gd name="connsiteX4" fmla="*/ 0 w 12200990"/>
              <a:gd name="connsiteY4" fmla="*/ 5862353 h 6450932"/>
              <a:gd name="connsiteX5" fmla="*/ 0 w 12200990"/>
              <a:gd name="connsiteY5" fmla="*/ 1653 h 6450932"/>
              <a:gd name="connsiteX0" fmla="*/ 0 w 11640630"/>
              <a:gd name="connsiteY0" fmla="*/ 1653 h 6450932"/>
              <a:gd name="connsiteX1" fmla="*/ 10876499 w 11640630"/>
              <a:gd name="connsiteY1" fmla="*/ 0 h 6450932"/>
              <a:gd name="connsiteX2" fmla="*/ 10878151 w 11640630"/>
              <a:gd name="connsiteY2" fmla="*/ 6450932 h 6450932"/>
              <a:gd name="connsiteX3" fmla="*/ 579722 w 11640630"/>
              <a:gd name="connsiteY3" fmla="*/ 6442075 h 6450932"/>
              <a:gd name="connsiteX4" fmla="*/ 0 w 11640630"/>
              <a:gd name="connsiteY4" fmla="*/ 5862353 h 6450932"/>
              <a:gd name="connsiteX5" fmla="*/ 0 w 11640630"/>
              <a:gd name="connsiteY5" fmla="*/ 1653 h 6450932"/>
              <a:gd name="connsiteX0" fmla="*/ 0 w 10878151"/>
              <a:gd name="connsiteY0" fmla="*/ 1653 h 6450932"/>
              <a:gd name="connsiteX1" fmla="*/ 10876499 w 10878151"/>
              <a:gd name="connsiteY1" fmla="*/ 0 h 6450932"/>
              <a:gd name="connsiteX2" fmla="*/ 10878151 w 10878151"/>
              <a:gd name="connsiteY2" fmla="*/ 6450932 h 6450932"/>
              <a:gd name="connsiteX3" fmla="*/ 579722 w 10878151"/>
              <a:gd name="connsiteY3" fmla="*/ 6442075 h 6450932"/>
              <a:gd name="connsiteX4" fmla="*/ 0 w 10878151"/>
              <a:gd name="connsiteY4" fmla="*/ 5862353 h 6450932"/>
              <a:gd name="connsiteX5" fmla="*/ 0 w 10878151"/>
              <a:gd name="connsiteY5" fmla="*/ 1653 h 6450932"/>
              <a:gd name="connsiteX0" fmla="*/ 0 w 11843451"/>
              <a:gd name="connsiteY0" fmla="*/ 1653 h 6450932"/>
              <a:gd name="connsiteX1" fmla="*/ 11843451 w 11843451"/>
              <a:gd name="connsiteY1" fmla="*/ 0 h 6450932"/>
              <a:gd name="connsiteX2" fmla="*/ 10878151 w 11843451"/>
              <a:gd name="connsiteY2" fmla="*/ 6450932 h 6450932"/>
              <a:gd name="connsiteX3" fmla="*/ 579722 w 11843451"/>
              <a:gd name="connsiteY3" fmla="*/ 6442075 h 6450932"/>
              <a:gd name="connsiteX4" fmla="*/ 0 w 11843451"/>
              <a:gd name="connsiteY4" fmla="*/ 5862353 h 6450932"/>
              <a:gd name="connsiteX5" fmla="*/ 0 w 11843451"/>
              <a:gd name="connsiteY5" fmla="*/ 1653 h 6450932"/>
              <a:gd name="connsiteX0" fmla="*/ 0 w 11855613"/>
              <a:gd name="connsiteY0" fmla="*/ 1653 h 6450932"/>
              <a:gd name="connsiteX1" fmla="*/ 11843451 w 11855613"/>
              <a:gd name="connsiteY1" fmla="*/ 0 h 6450932"/>
              <a:gd name="connsiteX2" fmla="*/ 11855613 w 11855613"/>
              <a:gd name="connsiteY2" fmla="*/ 6450932 h 6450932"/>
              <a:gd name="connsiteX3" fmla="*/ 579722 w 11855613"/>
              <a:gd name="connsiteY3" fmla="*/ 6442075 h 6450932"/>
              <a:gd name="connsiteX4" fmla="*/ 0 w 11855613"/>
              <a:gd name="connsiteY4" fmla="*/ 5862353 h 6450932"/>
              <a:gd name="connsiteX5" fmla="*/ 0 w 11855613"/>
              <a:gd name="connsiteY5" fmla="*/ 1653 h 6450932"/>
              <a:gd name="connsiteX0" fmla="*/ 0 w 11864472"/>
              <a:gd name="connsiteY0" fmla="*/ 1653 h 6450932"/>
              <a:gd name="connsiteX1" fmla="*/ 11864472 w 11864472"/>
              <a:gd name="connsiteY1" fmla="*/ 0 h 6450932"/>
              <a:gd name="connsiteX2" fmla="*/ 11855613 w 11864472"/>
              <a:gd name="connsiteY2" fmla="*/ 6450932 h 6450932"/>
              <a:gd name="connsiteX3" fmla="*/ 579722 w 11864472"/>
              <a:gd name="connsiteY3" fmla="*/ 6442075 h 6450932"/>
              <a:gd name="connsiteX4" fmla="*/ 0 w 11864472"/>
              <a:gd name="connsiteY4" fmla="*/ 5862353 h 6450932"/>
              <a:gd name="connsiteX5" fmla="*/ 0 w 11864472"/>
              <a:gd name="connsiteY5" fmla="*/ 1653 h 6450932"/>
              <a:gd name="connsiteX0" fmla="*/ 0 w 11864472"/>
              <a:gd name="connsiteY0" fmla="*/ 1653 h 6442075"/>
              <a:gd name="connsiteX1" fmla="*/ 11864472 w 11864472"/>
              <a:gd name="connsiteY1" fmla="*/ 0 h 6442075"/>
              <a:gd name="connsiteX2" fmla="*/ 11855613 w 11864472"/>
              <a:gd name="connsiteY2" fmla="*/ 6440421 h 6442075"/>
              <a:gd name="connsiteX3" fmla="*/ 579722 w 11864472"/>
              <a:gd name="connsiteY3" fmla="*/ 6442075 h 6442075"/>
              <a:gd name="connsiteX4" fmla="*/ 0 w 11864472"/>
              <a:gd name="connsiteY4" fmla="*/ 5862353 h 6442075"/>
              <a:gd name="connsiteX5" fmla="*/ 0 w 11864472"/>
              <a:gd name="connsiteY5" fmla="*/ 1653 h 6442075"/>
              <a:gd name="connsiteX0" fmla="*/ 0 w 11855613"/>
              <a:gd name="connsiteY0" fmla="*/ 1653 h 6442075"/>
              <a:gd name="connsiteX1" fmla="*/ 8912928 w 11855613"/>
              <a:gd name="connsiteY1" fmla="*/ 0 h 6442075"/>
              <a:gd name="connsiteX2" fmla="*/ 11855613 w 11855613"/>
              <a:gd name="connsiteY2" fmla="*/ 6440421 h 6442075"/>
              <a:gd name="connsiteX3" fmla="*/ 579722 w 11855613"/>
              <a:gd name="connsiteY3" fmla="*/ 6442075 h 6442075"/>
              <a:gd name="connsiteX4" fmla="*/ 0 w 11855613"/>
              <a:gd name="connsiteY4" fmla="*/ 5862353 h 6442075"/>
              <a:gd name="connsiteX5" fmla="*/ 0 w 11855613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74032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36077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1615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15642"/>
              <a:gd name="connsiteY0" fmla="*/ 1653 h 6442075"/>
              <a:gd name="connsiteX1" fmla="*/ 8912928 w 8915642"/>
              <a:gd name="connsiteY1" fmla="*/ 0 h 6442075"/>
              <a:gd name="connsiteX2" fmla="*/ 8915642 w 8915642"/>
              <a:gd name="connsiteY2" fmla="*/ 6440421 h 6442075"/>
              <a:gd name="connsiteX3" fmla="*/ 579722 w 8915642"/>
              <a:gd name="connsiteY3" fmla="*/ 6442075 h 6442075"/>
              <a:gd name="connsiteX4" fmla="*/ 0 w 8915642"/>
              <a:gd name="connsiteY4" fmla="*/ 5862353 h 6442075"/>
              <a:gd name="connsiteX5" fmla="*/ 0 w 8915642"/>
              <a:gd name="connsiteY5" fmla="*/ 1653 h 6442075"/>
              <a:gd name="connsiteX0" fmla="*/ 0 w 8915642"/>
              <a:gd name="connsiteY0" fmla="*/ 1 h 6618553"/>
              <a:gd name="connsiteX1" fmla="*/ 8912928 w 8915642"/>
              <a:gd name="connsiteY1" fmla="*/ 176478 h 6618553"/>
              <a:gd name="connsiteX2" fmla="*/ 8915642 w 8915642"/>
              <a:gd name="connsiteY2" fmla="*/ 6616899 h 6618553"/>
              <a:gd name="connsiteX3" fmla="*/ 579722 w 8915642"/>
              <a:gd name="connsiteY3" fmla="*/ 6618553 h 6618553"/>
              <a:gd name="connsiteX4" fmla="*/ 0 w 8915642"/>
              <a:gd name="connsiteY4" fmla="*/ 6038831 h 6618553"/>
              <a:gd name="connsiteX5" fmla="*/ 0 w 8915642"/>
              <a:gd name="connsiteY5" fmla="*/ 1 h 6618553"/>
              <a:gd name="connsiteX0" fmla="*/ 0 w 8915642"/>
              <a:gd name="connsiteY0" fmla="*/ 25404 h 6643956"/>
              <a:gd name="connsiteX1" fmla="*/ 6015348 w 8915642"/>
              <a:gd name="connsiteY1" fmla="*/ 0 h 6643956"/>
              <a:gd name="connsiteX2" fmla="*/ 8915642 w 8915642"/>
              <a:gd name="connsiteY2" fmla="*/ 6642302 h 6643956"/>
              <a:gd name="connsiteX3" fmla="*/ 579722 w 8915642"/>
              <a:gd name="connsiteY3" fmla="*/ 6643956 h 6643956"/>
              <a:gd name="connsiteX4" fmla="*/ 0 w 8915642"/>
              <a:gd name="connsiteY4" fmla="*/ 6064234 h 6643956"/>
              <a:gd name="connsiteX5" fmla="*/ 0 w 8915642"/>
              <a:gd name="connsiteY5" fmla="*/ 25404 h 6643956"/>
              <a:gd name="connsiteX0" fmla="*/ 0 w 8915642"/>
              <a:gd name="connsiteY0" fmla="*/ 1653 h 6620205"/>
              <a:gd name="connsiteX1" fmla="*/ 6003473 w 8915642"/>
              <a:gd name="connsiteY1" fmla="*/ 0 h 6620205"/>
              <a:gd name="connsiteX2" fmla="*/ 8915642 w 8915642"/>
              <a:gd name="connsiteY2" fmla="*/ 6618551 h 6620205"/>
              <a:gd name="connsiteX3" fmla="*/ 579722 w 8915642"/>
              <a:gd name="connsiteY3" fmla="*/ 6620205 h 6620205"/>
              <a:gd name="connsiteX4" fmla="*/ 0 w 8915642"/>
              <a:gd name="connsiteY4" fmla="*/ 6040483 h 6620205"/>
              <a:gd name="connsiteX5" fmla="*/ 0 w 8915642"/>
              <a:gd name="connsiteY5" fmla="*/ 1653 h 6620205"/>
              <a:gd name="connsiteX0" fmla="*/ 0 w 8915642"/>
              <a:gd name="connsiteY0" fmla="*/ 96656 h 6620205"/>
              <a:gd name="connsiteX1" fmla="*/ 6003473 w 8915642"/>
              <a:gd name="connsiteY1" fmla="*/ 0 h 6620205"/>
              <a:gd name="connsiteX2" fmla="*/ 8915642 w 8915642"/>
              <a:gd name="connsiteY2" fmla="*/ 6618551 h 6620205"/>
              <a:gd name="connsiteX3" fmla="*/ 579722 w 8915642"/>
              <a:gd name="connsiteY3" fmla="*/ 6620205 h 6620205"/>
              <a:gd name="connsiteX4" fmla="*/ 0 w 8915642"/>
              <a:gd name="connsiteY4" fmla="*/ 6040483 h 6620205"/>
              <a:gd name="connsiteX5" fmla="*/ 0 w 8915642"/>
              <a:gd name="connsiteY5" fmla="*/ 96656 h 6620205"/>
              <a:gd name="connsiteX0" fmla="*/ 0 w 8915642"/>
              <a:gd name="connsiteY0" fmla="*/ 0 h 6642302"/>
              <a:gd name="connsiteX1" fmla="*/ 6003473 w 8915642"/>
              <a:gd name="connsiteY1" fmla="*/ 22097 h 6642302"/>
              <a:gd name="connsiteX2" fmla="*/ 8915642 w 8915642"/>
              <a:gd name="connsiteY2" fmla="*/ 6640648 h 6642302"/>
              <a:gd name="connsiteX3" fmla="*/ 579722 w 8915642"/>
              <a:gd name="connsiteY3" fmla="*/ 6642302 h 6642302"/>
              <a:gd name="connsiteX4" fmla="*/ 0 w 8915642"/>
              <a:gd name="connsiteY4" fmla="*/ 6062580 h 6642302"/>
              <a:gd name="connsiteX5" fmla="*/ 0 w 8915642"/>
              <a:gd name="connsiteY5" fmla="*/ 0 h 6642302"/>
              <a:gd name="connsiteX0" fmla="*/ 0 w 8915642"/>
              <a:gd name="connsiteY0" fmla="*/ 0 h 6642302"/>
              <a:gd name="connsiteX1" fmla="*/ 5932221 w 8915642"/>
              <a:gd name="connsiteY1" fmla="*/ 152725 h 6642302"/>
              <a:gd name="connsiteX2" fmla="*/ 8915642 w 8915642"/>
              <a:gd name="connsiteY2" fmla="*/ 6640648 h 6642302"/>
              <a:gd name="connsiteX3" fmla="*/ 579722 w 8915642"/>
              <a:gd name="connsiteY3" fmla="*/ 6642302 h 6642302"/>
              <a:gd name="connsiteX4" fmla="*/ 0 w 8915642"/>
              <a:gd name="connsiteY4" fmla="*/ 6062580 h 6642302"/>
              <a:gd name="connsiteX5" fmla="*/ 0 w 8915642"/>
              <a:gd name="connsiteY5" fmla="*/ 0 h 6642302"/>
              <a:gd name="connsiteX0" fmla="*/ 0 w 8915642"/>
              <a:gd name="connsiteY0" fmla="*/ 1654 h 6643956"/>
              <a:gd name="connsiteX1" fmla="*/ 6003473 w 8915642"/>
              <a:gd name="connsiteY1" fmla="*/ 0 h 6643956"/>
              <a:gd name="connsiteX2" fmla="*/ 8915642 w 8915642"/>
              <a:gd name="connsiteY2" fmla="*/ 6642302 h 6643956"/>
              <a:gd name="connsiteX3" fmla="*/ 579722 w 8915642"/>
              <a:gd name="connsiteY3" fmla="*/ 6643956 h 6643956"/>
              <a:gd name="connsiteX4" fmla="*/ 0 w 8915642"/>
              <a:gd name="connsiteY4" fmla="*/ 6064234 h 6643956"/>
              <a:gd name="connsiteX5" fmla="*/ 0 w 8915642"/>
              <a:gd name="connsiteY5" fmla="*/ 1654 h 6643956"/>
              <a:gd name="connsiteX0" fmla="*/ 0 w 6018062"/>
              <a:gd name="connsiteY0" fmla="*/ 1654 h 6654178"/>
              <a:gd name="connsiteX1" fmla="*/ 6003473 w 6018062"/>
              <a:gd name="connsiteY1" fmla="*/ 0 h 6654178"/>
              <a:gd name="connsiteX2" fmla="*/ 6018062 w 6018062"/>
              <a:gd name="connsiteY2" fmla="*/ 6654178 h 6654178"/>
              <a:gd name="connsiteX3" fmla="*/ 579722 w 6018062"/>
              <a:gd name="connsiteY3" fmla="*/ 6643956 h 6654178"/>
              <a:gd name="connsiteX4" fmla="*/ 0 w 6018062"/>
              <a:gd name="connsiteY4" fmla="*/ 6064234 h 6654178"/>
              <a:gd name="connsiteX5" fmla="*/ 0 w 6018062"/>
              <a:gd name="connsiteY5" fmla="*/ 1654 h 6654178"/>
              <a:gd name="connsiteX0" fmla="*/ 0 w 6018062"/>
              <a:gd name="connsiteY0" fmla="*/ 203535 h 6654178"/>
              <a:gd name="connsiteX1" fmla="*/ 6003473 w 6018062"/>
              <a:gd name="connsiteY1" fmla="*/ 0 h 6654178"/>
              <a:gd name="connsiteX2" fmla="*/ 6018062 w 6018062"/>
              <a:gd name="connsiteY2" fmla="*/ 6654178 h 6654178"/>
              <a:gd name="connsiteX3" fmla="*/ 579722 w 6018062"/>
              <a:gd name="connsiteY3" fmla="*/ 6643956 h 6654178"/>
              <a:gd name="connsiteX4" fmla="*/ 0 w 6018062"/>
              <a:gd name="connsiteY4" fmla="*/ 6064234 h 6654178"/>
              <a:gd name="connsiteX5" fmla="*/ 0 w 6018062"/>
              <a:gd name="connsiteY5" fmla="*/ 203535 h 6654178"/>
              <a:gd name="connsiteX0" fmla="*/ 0 w 6018062"/>
              <a:gd name="connsiteY0" fmla="*/ 1655 h 6452298"/>
              <a:gd name="connsiteX1" fmla="*/ 4055920 w 6018062"/>
              <a:gd name="connsiteY1" fmla="*/ 0 h 6452298"/>
              <a:gd name="connsiteX2" fmla="*/ 6018062 w 6018062"/>
              <a:gd name="connsiteY2" fmla="*/ 6452298 h 6452298"/>
              <a:gd name="connsiteX3" fmla="*/ 579722 w 6018062"/>
              <a:gd name="connsiteY3" fmla="*/ 6442076 h 6452298"/>
              <a:gd name="connsiteX4" fmla="*/ 0 w 6018062"/>
              <a:gd name="connsiteY4" fmla="*/ 5862354 h 6452298"/>
              <a:gd name="connsiteX5" fmla="*/ 0 w 6018062"/>
              <a:gd name="connsiteY5" fmla="*/ 1655 h 6452298"/>
              <a:gd name="connsiteX0" fmla="*/ 0 w 4055973"/>
              <a:gd name="connsiteY0" fmla="*/ 1655 h 6452298"/>
              <a:gd name="connsiteX1" fmla="*/ 4055920 w 4055973"/>
              <a:gd name="connsiteY1" fmla="*/ 0 h 6452298"/>
              <a:gd name="connsiteX2" fmla="*/ 4046758 w 4055973"/>
              <a:gd name="connsiteY2" fmla="*/ 6452298 h 6452298"/>
              <a:gd name="connsiteX3" fmla="*/ 579722 w 4055973"/>
              <a:gd name="connsiteY3" fmla="*/ 6442076 h 6452298"/>
              <a:gd name="connsiteX4" fmla="*/ 0 w 4055973"/>
              <a:gd name="connsiteY4" fmla="*/ 5862354 h 6452298"/>
              <a:gd name="connsiteX5" fmla="*/ 0 w 4055973"/>
              <a:gd name="connsiteY5" fmla="*/ 1655 h 6452298"/>
              <a:gd name="connsiteX0" fmla="*/ 0 w 4055973"/>
              <a:gd name="connsiteY0" fmla="*/ 0 h 6652523"/>
              <a:gd name="connsiteX1" fmla="*/ 4055920 w 4055973"/>
              <a:gd name="connsiteY1" fmla="*/ 200225 h 6652523"/>
              <a:gd name="connsiteX2" fmla="*/ 4046758 w 4055973"/>
              <a:gd name="connsiteY2" fmla="*/ 6652523 h 6652523"/>
              <a:gd name="connsiteX3" fmla="*/ 579722 w 4055973"/>
              <a:gd name="connsiteY3" fmla="*/ 6642301 h 6652523"/>
              <a:gd name="connsiteX4" fmla="*/ 0 w 4055973"/>
              <a:gd name="connsiteY4" fmla="*/ 6062579 h 6652523"/>
              <a:gd name="connsiteX5" fmla="*/ 0 w 4055973"/>
              <a:gd name="connsiteY5" fmla="*/ 0 h 6652523"/>
              <a:gd name="connsiteX0" fmla="*/ 0 w 4046758"/>
              <a:gd name="connsiteY0" fmla="*/ 0 h 6652523"/>
              <a:gd name="connsiteX1" fmla="*/ 4044045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1655 h 6654178"/>
              <a:gd name="connsiteX1" fmla="*/ 3082144 w 4046758"/>
              <a:gd name="connsiteY1" fmla="*/ 0 h 6654178"/>
              <a:gd name="connsiteX2" fmla="*/ 4046758 w 4046758"/>
              <a:gd name="connsiteY2" fmla="*/ 6654178 h 6654178"/>
              <a:gd name="connsiteX3" fmla="*/ 579722 w 4046758"/>
              <a:gd name="connsiteY3" fmla="*/ 6643956 h 6654178"/>
              <a:gd name="connsiteX4" fmla="*/ 0 w 4046758"/>
              <a:gd name="connsiteY4" fmla="*/ 6064234 h 6654178"/>
              <a:gd name="connsiteX5" fmla="*/ 0 w 4046758"/>
              <a:gd name="connsiteY5" fmla="*/ 1655 h 6654178"/>
              <a:gd name="connsiteX0" fmla="*/ 0 w 4046758"/>
              <a:gd name="connsiteY0" fmla="*/ 0 h 6652523"/>
              <a:gd name="connsiteX1" fmla="*/ 2975266 w 4046758"/>
              <a:gd name="connsiteY1" fmla="*/ 93348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0 h 6652523"/>
              <a:gd name="connsiteX1" fmla="*/ 3070268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0 h 6652523"/>
              <a:gd name="connsiteX1" fmla="*/ 3082144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3082197"/>
              <a:gd name="connsiteY0" fmla="*/ 0 h 6652523"/>
              <a:gd name="connsiteX1" fmla="*/ 3082144 w 3082197"/>
              <a:gd name="connsiteY1" fmla="*/ 10220 h 6652523"/>
              <a:gd name="connsiteX2" fmla="*/ 3072982 w 3082197"/>
              <a:gd name="connsiteY2" fmla="*/ 6652523 h 6652523"/>
              <a:gd name="connsiteX3" fmla="*/ 579722 w 3082197"/>
              <a:gd name="connsiteY3" fmla="*/ 6642301 h 6652523"/>
              <a:gd name="connsiteX4" fmla="*/ 0 w 3082197"/>
              <a:gd name="connsiteY4" fmla="*/ 6062579 h 6652523"/>
              <a:gd name="connsiteX5" fmla="*/ 0 w 3082197"/>
              <a:gd name="connsiteY5" fmla="*/ 0 h 6652523"/>
              <a:gd name="connsiteX0" fmla="*/ 0 w 3072982"/>
              <a:gd name="connsiteY0" fmla="*/ 0 h 6652523"/>
              <a:gd name="connsiteX1" fmla="*/ 3010892 w 3072982"/>
              <a:gd name="connsiteY1" fmla="*/ 164599 h 6652523"/>
              <a:gd name="connsiteX2" fmla="*/ 3072982 w 3072982"/>
              <a:gd name="connsiteY2" fmla="*/ 6652523 h 6652523"/>
              <a:gd name="connsiteX3" fmla="*/ 579722 w 3072982"/>
              <a:gd name="connsiteY3" fmla="*/ 6642301 h 6652523"/>
              <a:gd name="connsiteX4" fmla="*/ 0 w 3072982"/>
              <a:gd name="connsiteY4" fmla="*/ 6062579 h 6652523"/>
              <a:gd name="connsiteX5" fmla="*/ 0 w 3072982"/>
              <a:gd name="connsiteY5" fmla="*/ 0 h 6652523"/>
              <a:gd name="connsiteX0" fmla="*/ 0 w 3082197"/>
              <a:gd name="connsiteY0" fmla="*/ 1656 h 6654179"/>
              <a:gd name="connsiteX1" fmla="*/ 3082144 w 3082197"/>
              <a:gd name="connsiteY1" fmla="*/ 0 h 6654179"/>
              <a:gd name="connsiteX2" fmla="*/ 3072982 w 3082197"/>
              <a:gd name="connsiteY2" fmla="*/ 6654179 h 6654179"/>
              <a:gd name="connsiteX3" fmla="*/ 579722 w 3082197"/>
              <a:gd name="connsiteY3" fmla="*/ 6643957 h 6654179"/>
              <a:gd name="connsiteX4" fmla="*/ 0 w 3082197"/>
              <a:gd name="connsiteY4" fmla="*/ 6064235 h 6654179"/>
              <a:gd name="connsiteX5" fmla="*/ 0 w 3082197"/>
              <a:gd name="connsiteY5" fmla="*/ 1656 h 6654179"/>
              <a:gd name="connsiteX0" fmla="*/ 0 w 3082197"/>
              <a:gd name="connsiteY0" fmla="*/ 1316107 h 6654179"/>
              <a:gd name="connsiteX1" fmla="*/ 3082144 w 3082197"/>
              <a:gd name="connsiteY1" fmla="*/ 0 h 6654179"/>
              <a:gd name="connsiteX2" fmla="*/ 3072982 w 3082197"/>
              <a:gd name="connsiteY2" fmla="*/ 6654179 h 6654179"/>
              <a:gd name="connsiteX3" fmla="*/ 579722 w 3082197"/>
              <a:gd name="connsiteY3" fmla="*/ 6643957 h 6654179"/>
              <a:gd name="connsiteX4" fmla="*/ 0 w 3082197"/>
              <a:gd name="connsiteY4" fmla="*/ 6064235 h 6654179"/>
              <a:gd name="connsiteX5" fmla="*/ 0 w 3082197"/>
              <a:gd name="connsiteY5" fmla="*/ 1316107 h 6654179"/>
              <a:gd name="connsiteX0" fmla="*/ 0 w 3082197"/>
              <a:gd name="connsiteY0" fmla="*/ 1657 h 5339729"/>
              <a:gd name="connsiteX1" fmla="*/ 3082144 w 3082197"/>
              <a:gd name="connsiteY1" fmla="*/ 0 h 5339729"/>
              <a:gd name="connsiteX2" fmla="*/ 3072982 w 3082197"/>
              <a:gd name="connsiteY2" fmla="*/ 5339729 h 5339729"/>
              <a:gd name="connsiteX3" fmla="*/ 579722 w 3082197"/>
              <a:gd name="connsiteY3" fmla="*/ 5329507 h 5339729"/>
              <a:gd name="connsiteX4" fmla="*/ 0 w 3082197"/>
              <a:gd name="connsiteY4" fmla="*/ 4749785 h 5339729"/>
              <a:gd name="connsiteX5" fmla="*/ 0 w 3082197"/>
              <a:gd name="connsiteY5" fmla="*/ 1657 h 5339729"/>
              <a:gd name="connsiteX0" fmla="*/ 0 w 3082197"/>
              <a:gd name="connsiteY0" fmla="*/ 2202416 h 5339729"/>
              <a:gd name="connsiteX1" fmla="*/ 3082144 w 3082197"/>
              <a:gd name="connsiteY1" fmla="*/ 0 h 5339729"/>
              <a:gd name="connsiteX2" fmla="*/ 3072982 w 3082197"/>
              <a:gd name="connsiteY2" fmla="*/ 5339729 h 5339729"/>
              <a:gd name="connsiteX3" fmla="*/ 579722 w 3082197"/>
              <a:gd name="connsiteY3" fmla="*/ 5329507 h 5339729"/>
              <a:gd name="connsiteX4" fmla="*/ 0 w 3082197"/>
              <a:gd name="connsiteY4" fmla="*/ 4749785 h 5339729"/>
              <a:gd name="connsiteX5" fmla="*/ 0 w 3082197"/>
              <a:gd name="connsiteY5" fmla="*/ 2202416 h 5339729"/>
              <a:gd name="connsiteX0" fmla="*/ 0 w 3082197"/>
              <a:gd name="connsiteY0" fmla="*/ 1656 h 3138969"/>
              <a:gd name="connsiteX1" fmla="*/ 3082144 w 3082197"/>
              <a:gd name="connsiteY1" fmla="*/ 0 h 3138969"/>
              <a:gd name="connsiteX2" fmla="*/ 3072982 w 3082197"/>
              <a:gd name="connsiteY2" fmla="*/ 3138969 h 3138969"/>
              <a:gd name="connsiteX3" fmla="*/ 579722 w 3082197"/>
              <a:gd name="connsiteY3" fmla="*/ 3128747 h 3138969"/>
              <a:gd name="connsiteX4" fmla="*/ 0 w 3082197"/>
              <a:gd name="connsiteY4" fmla="*/ 2549025 h 3138969"/>
              <a:gd name="connsiteX5" fmla="*/ 0 w 3082197"/>
              <a:gd name="connsiteY5" fmla="*/ 1656 h 3138969"/>
              <a:gd name="connsiteX0" fmla="*/ 0 w 3082145"/>
              <a:gd name="connsiteY0" fmla="*/ 1656 h 3150544"/>
              <a:gd name="connsiteX1" fmla="*/ 3082144 w 3082145"/>
              <a:gd name="connsiteY1" fmla="*/ 0 h 3150544"/>
              <a:gd name="connsiteX2" fmla="*/ 2772041 w 3082145"/>
              <a:gd name="connsiteY2" fmla="*/ 3150544 h 3150544"/>
              <a:gd name="connsiteX3" fmla="*/ 579722 w 3082145"/>
              <a:gd name="connsiteY3" fmla="*/ 3128747 h 3150544"/>
              <a:gd name="connsiteX4" fmla="*/ 0 w 3082145"/>
              <a:gd name="connsiteY4" fmla="*/ 2549025 h 3150544"/>
              <a:gd name="connsiteX5" fmla="*/ 0 w 3082145"/>
              <a:gd name="connsiteY5" fmla="*/ 1656 h 3150544"/>
              <a:gd name="connsiteX0" fmla="*/ 0 w 2772041"/>
              <a:gd name="connsiteY0" fmla="*/ 1656 h 3150544"/>
              <a:gd name="connsiteX1" fmla="*/ 2769627 w 2772041"/>
              <a:gd name="connsiteY1" fmla="*/ 0 h 3150544"/>
              <a:gd name="connsiteX2" fmla="*/ 2772041 w 2772041"/>
              <a:gd name="connsiteY2" fmla="*/ 3150544 h 3150544"/>
              <a:gd name="connsiteX3" fmla="*/ 579722 w 2772041"/>
              <a:gd name="connsiteY3" fmla="*/ 3128747 h 3150544"/>
              <a:gd name="connsiteX4" fmla="*/ 0 w 2772041"/>
              <a:gd name="connsiteY4" fmla="*/ 2549025 h 3150544"/>
              <a:gd name="connsiteX5" fmla="*/ 0 w 2772041"/>
              <a:gd name="connsiteY5" fmla="*/ 1656 h 3150544"/>
              <a:gd name="connsiteX0" fmla="*/ 0 w 2772041"/>
              <a:gd name="connsiteY0" fmla="*/ 1656 h 3138969"/>
              <a:gd name="connsiteX1" fmla="*/ 2769627 w 2772041"/>
              <a:gd name="connsiteY1" fmla="*/ 0 h 3138969"/>
              <a:gd name="connsiteX2" fmla="*/ 2772041 w 2772041"/>
              <a:gd name="connsiteY2" fmla="*/ 3138969 h 3138969"/>
              <a:gd name="connsiteX3" fmla="*/ 579722 w 2772041"/>
              <a:gd name="connsiteY3" fmla="*/ 3128747 h 3138969"/>
              <a:gd name="connsiteX4" fmla="*/ 0 w 2772041"/>
              <a:gd name="connsiteY4" fmla="*/ 2549025 h 3138969"/>
              <a:gd name="connsiteX5" fmla="*/ 0 w 2772041"/>
              <a:gd name="connsiteY5" fmla="*/ 1656 h 3138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72041" h="3138969">
                <a:moveTo>
                  <a:pt x="0" y="1656"/>
                </a:moveTo>
                <a:lnTo>
                  <a:pt x="2769627" y="0"/>
                </a:lnTo>
                <a:cubicBezTo>
                  <a:pt x="2770532" y="2146807"/>
                  <a:pt x="2771136" y="992162"/>
                  <a:pt x="2772041" y="3138969"/>
                </a:cubicBezTo>
                <a:lnTo>
                  <a:pt x="579722" y="3128747"/>
                </a:lnTo>
                <a:cubicBezTo>
                  <a:pt x="259550" y="3128747"/>
                  <a:pt x="0" y="2869197"/>
                  <a:pt x="0" y="2549025"/>
                </a:cubicBezTo>
                <a:lnTo>
                  <a:pt x="0" y="1656"/>
                </a:lnTo>
                <a:close/>
              </a:path>
            </a:pathLst>
          </a:custGeom>
          <a:noFill/>
        </p:spPr>
        <p:txBody>
          <a:bodyPr>
            <a:normAutofit/>
          </a:bodyPr>
          <a:lstStyle>
            <a:lvl1pPr marL="0" marR="0" indent="0" algn="l" defTabSz="9141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C4948"/>
              </a:buClr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tx1"/>
                </a:solidFill>
              </a:defRPr>
            </a:lvl1pPr>
          </a:lstStyle>
          <a:p>
            <a:pPr marL="0" marR="0" lvl="0" indent="0" algn="l" defTabSz="9141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C494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JP" dirty="0"/>
              <a:t>Insert Picture/Text Block</a:t>
            </a:r>
          </a:p>
          <a:p>
            <a:endParaRPr lang="en-JP" dirty="0"/>
          </a:p>
        </p:txBody>
      </p:sp>
      <p:sp>
        <p:nvSpPr>
          <p:cNvPr id="23" name="Picture Placeholder 9">
            <a:extLst>
              <a:ext uri="{FF2B5EF4-FFF2-40B4-BE49-F238E27FC236}">
                <a16:creationId xmlns:a16="http://schemas.microsoft.com/office/drawing/2014/main" id="{8D6B3691-FCAC-8A46-AA30-DEB2A719C7B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11373" y="3076286"/>
            <a:ext cx="2772041" cy="3138969"/>
          </a:xfrm>
          <a:custGeom>
            <a:avLst/>
            <a:gdLst>
              <a:gd name="connsiteX0" fmla="*/ 0 w 10888662"/>
              <a:gd name="connsiteY0" fmla="*/ 579722 h 6442075"/>
              <a:gd name="connsiteX1" fmla="*/ 579722 w 10888662"/>
              <a:gd name="connsiteY1" fmla="*/ 0 h 6442075"/>
              <a:gd name="connsiteX2" fmla="*/ 10308940 w 10888662"/>
              <a:gd name="connsiteY2" fmla="*/ 0 h 6442075"/>
              <a:gd name="connsiteX3" fmla="*/ 10888662 w 10888662"/>
              <a:gd name="connsiteY3" fmla="*/ 579722 h 6442075"/>
              <a:gd name="connsiteX4" fmla="*/ 10888662 w 10888662"/>
              <a:gd name="connsiteY4" fmla="*/ 5862353 h 6442075"/>
              <a:gd name="connsiteX5" fmla="*/ 10308940 w 10888662"/>
              <a:gd name="connsiteY5" fmla="*/ 6442075 h 6442075"/>
              <a:gd name="connsiteX6" fmla="*/ 579722 w 10888662"/>
              <a:gd name="connsiteY6" fmla="*/ 6442075 h 6442075"/>
              <a:gd name="connsiteX7" fmla="*/ 0 w 10888662"/>
              <a:gd name="connsiteY7" fmla="*/ 5862353 h 6442075"/>
              <a:gd name="connsiteX8" fmla="*/ 0 w 10888662"/>
              <a:gd name="connsiteY8" fmla="*/ 579722 h 6442075"/>
              <a:gd name="connsiteX0" fmla="*/ 0 w 10888662"/>
              <a:gd name="connsiteY0" fmla="*/ 659657 h 6522010"/>
              <a:gd name="connsiteX1" fmla="*/ 10308940 w 10888662"/>
              <a:gd name="connsiteY1" fmla="*/ 79935 h 6522010"/>
              <a:gd name="connsiteX2" fmla="*/ 10888662 w 10888662"/>
              <a:gd name="connsiteY2" fmla="*/ 659657 h 6522010"/>
              <a:gd name="connsiteX3" fmla="*/ 10888662 w 10888662"/>
              <a:gd name="connsiteY3" fmla="*/ 5942288 h 6522010"/>
              <a:gd name="connsiteX4" fmla="*/ 10308940 w 10888662"/>
              <a:gd name="connsiteY4" fmla="*/ 6522010 h 6522010"/>
              <a:gd name="connsiteX5" fmla="*/ 579722 w 10888662"/>
              <a:gd name="connsiteY5" fmla="*/ 6522010 h 6522010"/>
              <a:gd name="connsiteX6" fmla="*/ 0 w 10888662"/>
              <a:gd name="connsiteY6" fmla="*/ 5942288 h 6522010"/>
              <a:gd name="connsiteX7" fmla="*/ 0 w 10888662"/>
              <a:gd name="connsiteY7" fmla="*/ 659657 h 6522010"/>
              <a:gd name="connsiteX0" fmla="*/ 0 w 10888662"/>
              <a:gd name="connsiteY0" fmla="*/ 579722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579722 h 6442075"/>
              <a:gd name="connsiteX0" fmla="*/ 0 w 10888662"/>
              <a:gd name="connsiteY0" fmla="*/ 129257 h 6569679"/>
              <a:gd name="connsiteX1" fmla="*/ 10308940 w 10888662"/>
              <a:gd name="connsiteY1" fmla="*/ 127604 h 6569679"/>
              <a:gd name="connsiteX2" fmla="*/ 10888662 w 10888662"/>
              <a:gd name="connsiteY2" fmla="*/ 707326 h 6569679"/>
              <a:gd name="connsiteX3" fmla="*/ 10888662 w 10888662"/>
              <a:gd name="connsiteY3" fmla="*/ 5989957 h 6569679"/>
              <a:gd name="connsiteX4" fmla="*/ 10308940 w 10888662"/>
              <a:gd name="connsiteY4" fmla="*/ 6569679 h 6569679"/>
              <a:gd name="connsiteX5" fmla="*/ 579722 w 10888662"/>
              <a:gd name="connsiteY5" fmla="*/ 6569679 h 6569679"/>
              <a:gd name="connsiteX6" fmla="*/ 0 w 10888662"/>
              <a:gd name="connsiteY6" fmla="*/ 5989957 h 6569679"/>
              <a:gd name="connsiteX7" fmla="*/ 0 w 10888662"/>
              <a:gd name="connsiteY7" fmla="*/ 129257 h 6569679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9657299 w 10888662"/>
              <a:gd name="connsiteY4" fmla="*/ 55276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522010"/>
              <a:gd name="connsiteX1" fmla="*/ 10308940 w 10888662"/>
              <a:gd name="connsiteY1" fmla="*/ 0 h 6522010"/>
              <a:gd name="connsiteX2" fmla="*/ 10888662 w 10888662"/>
              <a:gd name="connsiteY2" fmla="*/ 579722 h 6522010"/>
              <a:gd name="connsiteX3" fmla="*/ 10888662 w 10888662"/>
              <a:gd name="connsiteY3" fmla="*/ 5862353 h 6522010"/>
              <a:gd name="connsiteX4" fmla="*/ 579722 w 10888662"/>
              <a:gd name="connsiteY4" fmla="*/ 6442075 h 6522010"/>
              <a:gd name="connsiteX5" fmla="*/ 0 w 10888662"/>
              <a:gd name="connsiteY5" fmla="*/ 5862353 h 6522010"/>
              <a:gd name="connsiteX6" fmla="*/ 0 w 10888662"/>
              <a:gd name="connsiteY6" fmla="*/ 1653 h 6522010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579722 w 10888662"/>
              <a:gd name="connsiteY4" fmla="*/ 6442075 h 6442075"/>
              <a:gd name="connsiteX5" fmla="*/ 0 w 10888662"/>
              <a:gd name="connsiteY5" fmla="*/ 5862353 h 6442075"/>
              <a:gd name="connsiteX6" fmla="*/ 0 w 10888662"/>
              <a:gd name="connsiteY6" fmla="*/ 1653 h 6442075"/>
              <a:gd name="connsiteX0" fmla="*/ 0 w 10888662"/>
              <a:gd name="connsiteY0" fmla="*/ 1653 h 6585432"/>
              <a:gd name="connsiteX1" fmla="*/ 10308940 w 10888662"/>
              <a:gd name="connsiteY1" fmla="*/ 0 h 6585432"/>
              <a:gd name="connsiteX2" fmla="*/ 10888662 w 10888662"/>
              <a:gd name="connsiteY2" fmla="*/ 579722 h 6585432"/>
              <a:gd name="connsiteX3" fmla="*/ 10878151 w 10888662"/>
              <a:gd name="connsiteY3" fmla="*/ 6461442 h 6585432"/>
              <a:gd name="connsiteX4" fmla="*/ 579722 w 10888662"/>
              <a:gd name="connsiteY4" fmla="*/ 6442075 h 6585432"/>
              <a:gd name="connsiteX5" fmla="*/ 0 w 10888662"/>
              <a:gd name="connsiteY5" fmla="*/ 5862353 h 6585432"/>
              <a:gd name="connsiteX6" fmla="*/ 0 w 10888662"/>
              <a:gd name="connsiteY6" fmla="*/ 1653 h 6585432"/>
              <a:gd name="connsiteX0" fmla="*/ 0 w 10888662"/>
              <a:gd name="connsiteY0" fmla="*/ 1653 h 6577502"/>
              <a:gd name="connsiteX1" fmla="*/ 10308940 w 10888662"/>
              <a:gd name="connsiteY1" fmla="*/ 0 h 6577502"/>
              <a:gd name="connsiteX2" fmla="*/ 10888662 w 10888662"/>
              <a:gd name="connsiteY2" fmla="*/ 579722 h 6577502"/>
              <a:gd name="connsiteX3" fmla="*/ 10878151 w 10888662"/>
              <a:gd name="connsiteY3" fmla="*/ 6450932 h 6577502"/>
              <a:gd name="connsiteX4" fmla="*/ 579722 w 10888662"/>
              <a:gd name="connsiteY4" fmla="*/ 6442075 h 6577502"/>
              <a:gd name="connsiteX5" fmla="*/ 0 w 10888662"/>
              <a:gd name="connsiteY5" fmla="*/ 5862353 h 6577502"/>
              <a:gd name="connsiteX6" fmla="*/ 0 w 10888662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0888662"/>
              <a:gd name="connsiteY0" fmla="*/ 1653 h 6450932"/>
              <a:gd name="connsiteX1" fmla="*/ 10308940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0999550"/>
              <a:gd name="connsiteY0" fmla="*/ 1653 h 6450932"/>
              <a:gd name="connsiteX1" fmla="*/ 10844968 w 10999550"/>
              <a:gd name="connsiteY1" fmla="*/ 0 h 6450932"/>
              <a:gd name="connsiteX2" fmla="*/ 10888662 w 10999550"/>
              <a:gd name="connsiteY2" fmla="*/ 579722 h 6450932"/>
              <a:gd name="connsiteX3" fmla="*/ 10878151 w 10999550"/>
              <a:gd name="connsiteY3" fmla="*/ 6450932 h 6450932"/>
              <a:gd name="connsiteX4" fmla="*/ 579722 w 10999550"/>
              <a:gd name="connsiteY4" fmla="*/ 6442075 h 6450932"/>
              <a:gd name="connsiteX5" fmla="*/ 0 w 10999550"/>
              <a:gd name="connsiteY5" fmla="*/ 5862353 h 6450932"/>
              <a:gd name="connsiteX6" fmla="*/ 0 w 10999550"/>
              <a:gd name="connsiteY6" fmla="*/ 1653 h 6450932"/>
              <a:gd name="connsiteX0" fmla="*/ 0 w 11022020"/>
              <a:gd name="connsiteY0" fmla="*/ 1653 h 6450932"/>
              <a:gd name="connsiteX1" fmla="*/ 10876499 w 11022020"/>
              <a:gd name="connsiteY1" fmla="*/ 0 h 6450932"/>
              <a:gd name="connsiteX2" fmla="*/ 10888662 w 11022020"/>
              <a:gd name="connsiteY2" fmla="*/ 579722 h 6450932"/>
              <a:gd name="connsiteX3" fmla="*/ 10878151 w 11022020"/>
              <a:gd name="connsiteY3" fmla="*/ 6450932 h 6450932"/>
              <a:gd name="connsiteX4" fmla="*/ 579722 w 11022020"/>
              <a:gd name="connsiteY4" fmla="*/ 6442075 h 6450932"/>
              <a:gd name="connsiteX5" fmla="*/ 0 w 11022020"/>
              <a:gd name="connsiteY5" fmla="*/ 5862353 h 6450932"/>
              <a:gd name="connsiteX6" fmla="*/ 0 w 11022020"/>
              <a:gd name="connsiteY6" fmla="*/ 1653 h 6450932"/>
              <a:gd name="connsiteX0" fmla="*/ 0 w 10888662"/>
              <a:gd name="connsiteY0" fmla="*/ 1653 h 6450932"/>
              <a:gd name="connsiteX1" fmla="*/ 10876499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2200990"/>
              <a:gd name="connsiteY0" fmla="*/ 1653 h 6450932"/>
              <a:gd name="connsiteX1" fmla="*/ 10876499 w 12200990"/>
              <a:gd name="connsiteY1" fmla="*/ 0 h 6450932"/>
              <a:gd name="connsiteX2" fmla="*/ 10878151 w 12200990"/>
              <a:gd name="connsiteY2" fmla="*/ 6450932 h 6450932"/>
              <a:gd name="connsiteX3" fmla="*/ 579722 w 12200990"/>
              <a:gd name="connsiteY3" fmla="*/ 6442075 h 6450932"/>
              <a:gd name="connsiteX4" fmla="*/ 0 w 12200990"/>
              <a:gd name="connsiteY4" fmla="*/ 5862353 h 6450932"/>
              <a:gd name="connsiteX5" fmla="*/ 0 w 12200990"/>
              <a:gd name="connsiteY5" fmla="*/ 1653 h 6450932"/>
              <a:gd name="connsiteX0" fmla="*/ 0 w 11640630"/>
              <a:gd name="connsiteY0" fmla="*/ 1653 h 6450932"/>
              <a:gd name="connsiteX1" fmla="*/ 10876499 w 11640630"/>
              <a:gd name="connsiteY1" fmla="*/ 0 h 6450932"/>
              <a:gd name="connsiteX2" fmla="*/ 10878151 w 11640630"/>
              <a:gd name="connsiteY2" fmla="*/ 6450932 h 6450932"/>
              <a:gd name="connsiteX3" fmla="*/ 579722 w 11640630"/>
              <a:gd name="connsiteY3" fmla="*/ 6442075 h 6450932"/>
              <a:gd name="connsiteX4" fmla="*/ 0 w 11640630"/>
              <a:gd name="connsiteY4" fmla="*/ 5862353 h 6450932"/>
              <a:gd name="connsiteX5" fmla="*/ 0 w 11640630"/>
              <a:gd name="connsiteY5" fmla="*/ 1653 h 6450932"/>
              <a:gd name="connsiteX0" fmla="*/ 0 w 10878151"/>
              <a:gd name="connsiteY0" fmla="*/ 1653 h 6450932"/>
              <a:gd name="connsiteX1" fmla="*/ 10876499 w 10878151"/>
              <a:gd name="connsiteY1" fmla="*/ 0 h 6450932"/>
              <a:gd name="connsiteX2" fmla="*/ 10878151 w 10878151"/>
              <a:gd name="connsiteY2" fmla="*/ 6450932 h 6450932"/>
              <a:gd name="connsiteX3" fmla="*/ 579722 w 10878151"/>
              <a:gd name="connsiteY3" fmla="*/ 6442075 h 6450932"/>
              <a:gd name="connsiteX4" fmla="*/ 0 w 10878151"/>
              <a:gd name="connsiteY4" fmla="*/ 5862353 h 6450932"/>
              <a:gd name="connsiteX5" fmla="*/ 0 w 10878151"/>
              <a:gd name="connsiteY5" fmla="*/ 1653 h 6450932"/>
              <a:gd name="connsiteX0" fmla="*/ 0 w 11843451"/>
              <a:gd name="connsiteY0" fmla="*/ 1653 h 6450932"/>
              <a:gd name="connsiteX1" fmla="*/ 11843451 w 11843451"/>
              <a:gd name="connsiteY1" fmla="*/ 0 h 6450932"/>
              <a:gd name="connsiteX2" fmla="*/ 10878151 w 11843451"/>
              <a:gd name="connsiteY2" fmla="*/ 6450932 h 6450932"/>
              <a:gd name="connsiteX3" fmla="*/ 579722 w 11843451"/>
              <a:gd name="connsiteY3" fmla="*/ 6442075 h 6450932"/>
              <a:gd name="connsiteX4" fmla="*/ 0 w 11843451"/>
              <a:gd name="connsiteY4" fmla="*/ 5862353 h 6450932"/>
              <a:gd name="connsiteX5" fmla="*/ 0 w 11843451"/>
              <a:gd name="connsiteY5" fmla="*/ 1653 h 6450932"/>
              <a:gd name="connsiteX0" fmla="*/ 0 w 11855613"/>
              <a:gd name="connsiteY0" fmla="*/ 1653 h 6450932"/>
              <a:gd name="connsiteX1" fmla="*/ 11843451 w 11855613"/>
              <a:gd name="connsiteY1" fmla="*/ 0 h 6450932"/>
              <a:gd name="connsiteX2" fmla="*/ 11855613 w 11855613"/>
              <a:gd name="connsiteY2" fmla="*/ 6450932 h 6450932"/>
              <a:gd name="connsiteX3" fmla="*/ 579722 w 11855613"/>
              <a:gd name="connsiteY3" fmla="*/ 6442075 h 6450932"/>
              <a:gd name="connsiteX4" fmla="*/ 0 w 11855613"/>
              <a:gd name="connsiteY4" fmla="*/ 5862353 h 6450932"/>
              <a:gd name="connsiteX5" fmla="*/ 0 w 11855613"/>
              <a:gd name="connsiteY5" fmla="*/ 1653 h 6450932"/>
              <a:gd name="connsiteX0" fmla="*/ 0 w 11864472"/>
              <a:gd name="connsiteY0" fmla="*/ 1653 h 6450932"/>
              <a:gd name="connsiteX1" fmla="*/ 11864472 w 11864472"/>
              <a:gd name="connsiteY1" fmla="*/ 0 h 6450932"/>
              <a:gd name="connsiteX2" fmla="*/ 11855613 w 11864472"/>
              <a:gd name="connsiteY2" fmla="*/ 6450932 h 6450932"/>
              <a:gd name="connsiteX3" fmla="*/ 579722 w 11864472"/>
              <a:gd name="connsiteY3" fmla="*/ 6442075 h 6450932"/>
              <a:gd name="connsiteX4" fmla="*/ 0 w 11864472"/>
              <a:gd name="connsiteY4" fmla="*/ 5862353 h 6450932"/>
              <a:gd name="connsiteX5" fmla="*/ 0 w 11864472"/>
              <a:gd name="connsiteY5" fmla="*/ 1653 h 6450932"/>
              <a:gd name="connsiteX0" fmla="*/ 0 w 11864472"/>
              <a:gd name="connsiteY0" fmla="*/ 1653 h 6442075"/>
              <a:gd name="connsiteX1" fmla="*/ 11864472 w 11864472"/>
              <a:gd name="connsiteY1" fmla="*/ 0 h 6442075"/>
              <a:gd name="connsiteX2" fmla="*/ 11855613 w 11864472"/>
              <a:gd name="connsiteY2" fmla="*/ 6440421 h 6442075"/>
              <a:gd name="connsiteX3" fmla="*/ 579722 w 11864472"/>
              <a:gd name="connsiteY3" fmla="*/ 6442075 h 6442075"/>
              <a:gd name="connsiteX4" fmla="*/ 0 w 11864472"/>
              <a:gd name="connsiteY4" fmla="*/ 5862353 h 6442075"/>
              <a:gd name="connsiteX5" fmla="*/ 0 w 11864472"/>
              <a:gd name="connsiteY5" fmla="*/ 1653 h 6442075"/>
              <a:gd name="connsiteX0" fmla="*/ 0 w 11855613"/>
              <a:gd name="connsiteY0" fmla="*/ 1653 h 6442075"/>
              <a:gd name="connsiteX1" fmla="*/ 8912928 w 11855613"/>
              <a:gd name="connsiteY1" fmla="*/ 0 h 6442075"/>
              <a:gd name="connsiteX2" fmla="*/ 11855613 w 11855613"/>
              <a:gd name="connsiteY2" fmla="*/ 6440421 h 6442075"/>
              <a:gd name="connsiteX3" fmla="*/ 579722 w 11855613"/>
              <a:gd name="connsiteY3" fmla="*/ 6442075 h 6442075"/>
              <a:gd name="connsiteX4" fmla="*/ 0 w 11855613"/>
              <a:gd name="connsiteY4" fmla="*/ 5862353 h 6442075"/>
              <a:gd name="connsiteX5" fmla="*/ 0 w 11855613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74032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36077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1615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15642"/>
              <a:gd name="connsiteY0" fmla="*/ 1653 h 6442075"/>
              <a:gd name="connsiteX1" fmla="*/ 8912928 w 8915642"/>
              <a:gd name="connsiteY1" fmla="*/ 0 h 6442075"/>
              <a:gd name="connsiteX2" fmla="*/ 8915642 w 8915642"/>
              <a:gd name="connsiteY2" fmla="*/ 6440421 h 6442075"/>
              <a:gd name="connsiteX3" fmla="*/ 579722 w 8915642"/>
              <a:gd name="connsiteY3" fmla="*/ 6442075 h 6442075"/>
              <a:gd name="connsiteX4" fmla="*/ 0 w 8915642"/>
              <a:gd name="connsiteY4" fmla="*/ 5862353 h 6442075"/>
              <a:gd name="connsiteX5" fmla="*/ 0 w 8915642"/>
              <a:gd name="connsiteY5" fmla="*/ 1653 h 6442075"/>
              <a:gd name="connsiteX0" fmla="*/ 0 w 8915642"/>
              <a:gd name="connsiteY0" fmla="*/ 1 h 6618553"/>
              <a:gd name="connsiteX1" fmla="*/ 8912928 w 8915642"/>
              <a:gd name="connsiteY1" fmla="*/ 176478 h 6618553"/>
              <a:gd name="connsiteX2" fmla="*/ 8915642 w 8915642"/>
              <a:gd name="connsiteY2" fmla="*/ 6616899 h 6618553"/>
              <a:gd name="connsiteX3" fmla="*/ 579722 w 8915642"/>
              <a:gd name="connsiteY3" fmla="*/ 6618553 h 6618553"/>
              <a:gd name="connsiteX4" fmla="*/ 0 w 8915642"/>
              <a:gd name="connsiteY4" fmla="*/ 6038831 h 6618553"/>
              <a:gd name="connsiteX5" fmla="*/ 0 w 8915642"/>
              <a:gd name="connsiteY5" fmla="*/ 1 h 6618553"/>
              <a:gd name="connsiteX0" fmla="*/ 0 w 8915642"/>
              <a:gd name="connsiteY0" fmla="*/ 25404 h 6643956"/>
              <a:gd name="connsiteX1" fmla="*/ 6015348 w 8915642"/>
              <a:gd name="connsiteY1" fmla="*/ 0 h 6643956"/>
              <a:gd name="connsiteX2" fmla="*/ 8915642 w 8915642"/>
              <a:gd name="connsiteY2" fmla="*/ 6642302 h 6643956"/>
              <a:gd name="connsiteX3" fmla="*/ 579722 w 8915642"/>
              <a:gd name="connsiteY3" fmla="*/ 6643956 h 6643956"/>
              <a:gd name="connsiteX4" fmla="*/ 0 w 8915642"/>
              <a:gd name="connsiteY4" fmla="*/ 6064234 h 6643956"/>
              <a:gd name="connsiteX5" fmla="*/ 0 w 8915642"/>
              <a:gd name="connsiteY5" fmla="*/ 25404 h 6643956"/>
              <a:gd name="connsiteX0" fmla="*/ 0 w 8915642"/>
              <a:gd name="connsiteY0" fmla="*/ 1653 h 6620205"/>
              <a:gd name="connsiteX1" fmla="*/ 6003473 w 8915642"/>
              <a:gd name="connsiteY1" fmla="*/ 0 h 6620205"/>
              <a:gd name="connsiteX2" fmla="*/ 8915642 w 8915642"/>
              <a:gd name="connsiteY2" fmla="*/ 6618551 h 6620205"/>
              <a:gd name="connsiteX3" fmla="*/ 579722 w 8915642"/>
              <a:gd name="connsiteY3" fmla="*/ 6620205 h 6620205"/>
              <a:gd name="connsiteX4" fmla="*/ 0 w 8915642"/>
              <a:gd name="connsiteY4" fmla="*/ 6040483 h 6620205"/>
              <a:gd name="connsiteX5" fmla="*/ 0 w 8915642"/>
              <a:gd name="connsiteY5" fmla="*/ 1653 h 6620205"/>
              <a:gd name="connsiteX0" fmla="*/ 0 w 8915642"/>
              <a:gd name="connsiteY0" fmla="*/ 96656 h 6620205"/>
              <a:gd name="connsiteX1" fmla="*/ 6003473 w 8915642"/>
              <a:gd name="connsiteY1" fmla="*/ 0 h 6620205"/>
              <a:gd name="connsiteX2" fmla="*/ 8915642 w 8915642"/>
              <a:gd name="connsiteY2" fmla="*/ 6618551 h 6620205"/>
              <a:gd name="connsiteX3" fmla="*/ 579722 w 8915642"/>
              <a:gd name="connsiteY3" fmla="*/ 6620205 h 6620205"/>
              <a:gd name="connsiteX4" fmla="*/ 0 w 8915642"/>
              <a:gd name="connsiteY4" fmla="*/ 6040483 h 6620205"/>
              <a:gd name="connsiteX5" fmla="*/ 0 w 8915642"/>
              <a:gd name="connsiteY5" fmla="*/ 96656 h 6620205"/>
              <a:gd name="connsiteX0" fmla="*/ 0 w 8915642"/>
              <a:gd name="connsiteY0" fmla="*/ 0 h 6642302"/>
              <a:gd name="connsiteX1" fmla="*/ 6003473 w 8915642"/>
              <a:gd name="connsiteY1" fmla="*/ 22097 h 6642302"/>
              <a:gd name="connsiteX2" fmla="*/ 8915642 w 8915642"/>
              <a:gd name="connsiteY2" fmla="*/ 6640648 h 6642302"/>
              <a:gd name="connsiteX3" fmla="*/ 579722 w 8915642"/>
              <a:gd name="connsiteY3" fmla="*/ 6642302 h 6642302"/>
              <a:gd name="connsiteX4" fmla="*/ 0 w 8915642"/>
              <a:gd name="connsiteY4" fmla="*/ 6062580 h 6642302"/>
              <a:gd name="connsiteX5" fmla="*/ 0 w 8915642"/>
              <a:gd name="connsiteY5" fmla="*/ 0 h 6642302"/>
              <a:gd name="connsiteX0" fmla="*/ 0 w 8915642"/>
              <a:gd name="connsiteY0" fmla="*/ 0 h 6642302"/>
              <a:gd name="connsiteX1" fmla="*/ 5932221 w 8915642"/>
              <a:gd name="connsiteY1" fmla="*/ 152725 h 6642302"/>
              <a:gd name="connsiteX2" fmla="*/ 8915642 w 8915642"/>
              <a:gd name="connsiteY2" fmla="*/ 6640648 h 6642302"/>
              <a:gd name="connsiteX3" fmla="*/ 579722 w 8915642"/>
              <a:gd name="connsiteY3" fmla="*/ 6642302 h 6642302"/>
              <a:gd name="connsiteX4" fmla="*/ 0 w 8915642"/>
              <a:gd name="connsiteY4" fmla="*/ 6062580 h 6642302"/>
              <a:gd name="connsiteX5" fmla="*/ 0 w 8915642"/>
              <a:gd name="connsiteY5" fmla="*/ 0 h 6642302"/>
              <a:gd name="connsiteX0" fmla="*/ 0 w 8915642"/>
              <a:gd name="connsiteY0" fmla="*/ 1654 h 6643956"/>
              <a:gd name="connsiteX1" fmla="*/ 6003473 w 8915642"/>
              <a:gd name="connsiteY1" fmla="*/ 0 h 6643956"/>
              <a:gd name="connsiteX2" fmla="*/ 8915642 w 8915642"/>
              <a:gd name="connsiteY2" fmla="*/ 6642302 h 6643956"/>
              <a:gd name="connsiteX3" fmla="*/ 579722 w 8915642"/>
              <a:gd name="connsiteY3" fmla="*/ 6643956 h 6643956"/>
              <a:gd name="connsiteX4" fmla="*/ 0 w 8915642"/>
              <a:gd name="connsiteY4" fmla="*/ 6064234 h 6643956"/>
              <a:gd name="connsiteX5" fmla="*/ 0 w 8915642"/>
              <a:gd name="connsiteY5" fmla="*/ 1654 h 6643956"/>
              <a:gd name="connsiteX0" fmla="*/ 0 w 6018062"/>
              <a:gd name="connsiteY0" fmla="*/ 1654 h 6654178"/>
              <a:gd name="connsiteX1" fmla="*/ 6003473 w 6018062"/>
              <a:gd name="connsiteY1" fmla="*/ 0 h 6654178"/>
              <a:gd name="connsiteX2" fmla="*/ 6018062 w 6018062"/>
              <a:gd name="connsiteY2" fmla="*/ 6654178 h 6654178"/>
              <a:gd name="connsiteX3" fmla="*/ 579722 w 6018062"/>
              <a:gd name="connsiteY3" fmla="*/ 6643956 h 6654178"/>
              <a:gd name="connsiteX4" fmla="*/ 0 w 6018062"/>
              <a:gd name="connsiteY4" fmla="*/ 6064234 h 6654178"/>
              <a:gd name="connsiteX5" fmla="*/ 0 w 6018062"/>
              <a:gd name="connsiteY5" fmla="*/ 1654 h 6654178"/>
              <a:gd name="connsiteX0" fmla="*/ 0 w 6018062"/>
              <a:gd name="connsiteY0" fmla="*/ 203535 h 6654178"/>
              <a:gd name="connsiteX1" fmla="*/ 6003473 w 6018062"/>
              <a:gd name="connsiteY1" fmla="*/ 0 h 6654178"/>
              <a:gd name="connsiteX2" fmla="*/ 6018062 w 6018062"/>
              <a:gd name="connsiteY2" fmla="*/ 6654178 h 6654178"/>
              <a:gd name="connsiteX3" fmla="*/ 579722 w 6018062"/>
              <a:gd name="connsiteY3" fmla="*/ 6643956 h 6654178"/>
              <a:gd name="connsiteX4" fmla="*/ 0 w 6018062"/>
              <a:gd name="connsiteY4" fmla="*/ 6064234 h 6654178"/>
              <a:gd name="connsiteX5" fmla="*/ 0 w 6018062"/>
              <a:gd name="connsiteY5" fmla="*/ 203535 h 6654178"/>
              <a:gd name="connsiteX0" fmla="*/ 0 w 6018062"/>
              <a:gd name="connsiteY0" fmla="*/ 1655 h 6452298"/>
              <a:gd name="connsiteX1" fmla="*/ 4055920 w 6018062"/>
              <a:gd name="connsiteY1" fmla="*/ 0 h 6452298"/>
              <a:gd name="connsiteX2" fmla="*/ 6018062 w 6018062"/>
              <a:gd name="connsiteY2" fmla="*/ 6452298 h 6452298"/>
              <a:gd name="connsiteX3" fmla="*/ 579722 w 6018062"/>
              <a:gd name="connsiteY3" fmla="*/ 6442076 h 6452298"/>
              <a:gd name="connsiteX4" fmla="*/ 0 w 6018062"/>
              <a:gd name="connsiteY4" fmla="*/ 5862354 h 6452298"/>
              <a:gd name="connsiteX5" fmla="*/ 0 w 6018062"/>
              <a:gd name="connsiteY5" fmla="*/ 1655 h 6452298"/>
              <a:gd name="connsiteX0" fmla="*/ 0 w 4055973"/>
              <a:gd name="connsiteY0" fmla="*/ 1655 h 6452298"/>
              <a:gd name="connsiteX1" fmla="*/ 4055920 w 4055973"/>
              <a:gd name="connsiteY1" fmla="*/ 0 h 6452298"/>
              <a:gd name="connsiteX2" fmla="*/ 4046758 w 4055973"/>
              <a:gd name="connsiteY2" fmla="*/ 6452298 h 6452298"/>
              <a:gd name="connsiteX3" fmla="*/ 579722 w 4055973"/>
              <a:gd name="connsiteY3" fmla="*/ 6442076 h 6452298"/>
              <a:gd name="connsiteX4" fmla="*/ 0 w 4055973"/>
              <a:gd name="connsiteY4" fmla="*/ 5862354 h 6452298"/>
              <a:gd name="connsiteX5" fmla="*/ 0 w 4055973"/>
              <a:gd name="connsiteY5" fmla="*/ 1655 h 6452298"/>
              <a:gd name="connsiteX0" fmla="*/ 0 w 4055973"/>
              <a:gd name="connsiteY0" fmla="*/ 0 h 6652523"/>
              <a:gd name="connsiteX1" fmla="*/ 4055920 w 4055973"/>
              <a:gd name="connsiteY1" fmla="*/ 200225 h 6652523"/>
              <a:gd name="connsiteX2" fmla="*/ 4046758 w 4055973"/>
              <a:gd name="connsiteY2" fmla="*/ 6652523 h 6652523"/>
              <a:gd name="connsiteX3" fmla="*/ 579722 w 4055973"/>
              <a:gd name="connsiteY3" fmla="*/ 6642301 h 6652523"/>
              <a:gd name="connsiteX4" fmla="*/ 0 w 4055973"/>
              <a:gd name="connsiteY4" fmla="*/ 6062579 h 6652523"/>
              <a:gd name="connsiteX5" fmla="*/ 0 w 4055973"/>
              <a:gd name="connsiteY5" fmla="*/ 0 h 6652523"/>
              <a:gd name="connsiteX0" fmla="*/ 0 w 4046758"/>
              <a:gd name="connsiteY0" fmla="*/ 0 h 6652523"/>
              <a:gd name="connsiteX1" fmla="*/ 4044045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1655 h 6654178"/>
              <a:gd name="connsiteX1" fmla="*/ 3082144 w 4046758"/>
              <a:gd name="connsiteY1" fmla="*/ 0 h 6654178"/>
              <a:gd name="connsiteX2" fmla="*/ 4046758 w 4046758"/>
              <a:gd name="connsiteY2" fmla="*/ 6654178 h 6654178"/>
              <a:gd name="connsiteX3" fmla="*/ 579722 w 4046758"/>
              <a:gd name="connsiteY3" fmla="*/ 6643956 h 6654178"/>
              <a:gd name="connsiteX4" fmla="*/ 0 w 4046758"/>
              <a:gd name="connsiteY4" fmla="*/ 6064234 h 6654178"/>
              <a:gd name="connsiteX5" fmla="*/ 0 w 4046758"/>
              <a:gd name="connsiteY5" fmla="*/ 1655 h 6654178"/>
              <a:gd name="connsiteX0" fmla="*/ 0 w 4046758"/>
              <a:gd name="connsiteY0" fmla="*/ 0 h 6652523"/>
              <a:gd name="connsiteX1" fmla="*/ 2975266 w 4046758"/>
              <a:gd name="connsiteY1" fmla="*/ 93348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0 h 6652523"/>
              <a:gd name="connsiteX1" fmla="*/ 3070268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0 h 6652523"/>
              <a:gd name="connsiteX1" fmla="*/ 3082144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3082197"/>
              <a:gd name="connsiteY0" fmla="*/ 0 h 6652523"/>
              <a:gd name="connsiteX1" fmla="*/ 3082144 w 3082197"/>
              <a:gd name="connsiteY1" fmla="*/ 10220 h 6652523"/>
              <a:gd name="connsiteX2" fmla="*/ 3072982 w 3082197"/>
              <a:gd name="connsiteY2" fmla="*/ 6652523 h 6652523"/>
              <a:gd name="connsiteX3" fmla="*/ 579722 w 3082197"/>
              <a:gd name="connsiteY3" fmla="*/ 6642301 h 6652523"/>
              <a:gd name="connsiteX4" fmla="*/ 0 w 3082197"/>
              <a:gd name="connsiteY4" fmla="*/ 6062579 h 6652523"/>
              <a:gd name="connsiteX5" fmla="*/ 0 w 3082197"/>
              <a:gd name="connsiteY5" fmla="*/ 0 h 6652523"/>
              <a:gd name="connsiteX0" fmla="*/ 0 w 3072982"/>
              <a:gd name="connsiteY0" fmla="*/ 0 h 6652523"/>
              <a:gd name="connsiteX1" fmla="*/ 3010892 w 3072982"/>
              <a:gd name="connsiteY1" fmla="*/ 164599 h 6652523"/>
              <a:gd name="connsiteX2" fmla="*/ 3072982 w 3072982"/>
              <a:gd name="connsiteY2" fmla="*/ 6652523 h 6652523"/>
              <a:gd name="connsiteX3" fmla="*/ 579722 w 3072982"/>
              <a:gd name="connsiteY3" fmla="*/ 6642301 h 6652523"/>
              <a:gd name="connsiteX4" fmla="*/ 0 w 3072982"/>
              <a:gd name="connsiteY4" fmla="*/ 6062579 h 6652523"/>
              <a:gd name="connsiteX5" fmla="*/ 0 w 3072982"/>
              <a:gd name="connsiteY5" fmla="*/ 0 h 6652523"/>
              <a:gd name="connsiteX0" fmla="*/ 0 w 3082197"/>
              <a:gd name="connsiteY0" fmla="*/ 1656 h 6654179"/>
              <a:gd name="connsiteX1" fmla="*/ 3082144 w 3082197"/>
              <a:gd name="connsiteY1" fmla="*/ 0 h 6654179"/>
              <a:gd name="connsiteX2" fmla="*/ 3072982 w 3082197"/>
              <a:gd name="connsiteY2" fmla="*/ 6654179 h 6654179"/>
              <a:gd name="connsiteX3" fmla="*/ 579722 w 3082197"/>
              <a:gd name="connsiteY3" fmla="*/ 6643957 h 6654179"/>
              <a:gd name="connsiteX4" fmla="*/ 0 w 3082197"/>
              <a:gd name="connsiteY4" fmla="*/ 6064235 h 6654179"/>
              <a:gd name="connsiteX5" fmla="*/ 0 w 3082197"/>
              <a:gd name="connsiteY5" fmla="*/ 1656 h 6654179"/>
              <a:gd name="connsiteX0" fmla="*/ 0 w 3082197"/>
              <a:gd name="connsiteY0" fmla="*/ 1316107 h 6654179"/>
              <a:gd name="connsiteX1" fmla="*/ 3082144 w 3082197"/>
              <a:gd name="connsiteY1" fmla="*/ 0 h 6654179"/>
              <a:gd name="connsiteX2" fmla="*/ 3072982 w 3082197"/>
              <a:gd name="connsiteY2" fmla="*/ 6654179 h 6654179"/>
              <a:gd name="connsiteX3" fmla="*/ 579722 w 3082197"/>
              <a:gd name="connsiteY3" fmla="*/ 6643957 h 6654179"/>
              <a:gd name="connsiteX4" fmla="*/ 0 w 3082197"/>
              <a:gd name="connsiteY4" fmla="*/ 6064235 h 6654179"/>
              <a:gd name="connsiteX5" fmla="*/ 0 w 3082197"/>
              <a:gd name="connsiteY5" fmla="*/ 1316107 h 6654179"/>
              <a:gd name="connsiteX0" fmla="*/ 0 w 3082197"/>
              <a:gd name="connsiteY0" fmla="*/ 1657 h 5339729"/>
              <a:gd name="connsiteX1" fmla="*/ 3082144 w 3082197"/>
              <a:gd name="connsiteY1" fmla="*/ 0 h 5339729"/>
              <a:gd name="connsiteX2" fmla="*/ 3072982 w 3082197"/>
              <a:gd name="connsiteY2" fmla="*/ 5339729 h 5339729"/>
              <a:gd name="connsiteX3" fmla="*/ 579722 w 3082197"/>
              <a:gd name="connsiteY3" fmla="*/ 5329507 h 5339729"/>
              <a:gd name="connsiteX4" fmla="*/ 0 w 3082197"/>
              <a:gd name="connsiteY4" fmla="*/ 4749785 h 5339729"/>
              <a:gd name="connsiteX5" fmla="*/ 0 w 3082197"/>
              <a:gd name="connsiteY5" fmla="*/ 1657 h 5339729"/>
              <a:gd name="connsiteX0" fmla="*/ 0 w 3082197"/>
              <a:gd name="connsiteY0" fmla="*/ 2202416 h 5339729"/>
              <a:gd name="connsiteX1" fmla="*/ 3082144 w 3082197"/>
              <a:gd name="connsiteY1" fmla="*/ 0 h 5339729"/>
              <a:gd name="connsiteX2" fmla="*/ 3072982 w 3082197"/>
              <a:gd name="connsiteY2" fmla="*/ 5339729 h 5339729"/>
              <a:gd name="connsiteX3" fmla="*/ 579722 w 3082197"/>
              <a:gd name="connsiteY3" fmla="*/ 5329507 h 5339729"/>
              <a:gd name="connsiteX4" fmla="*/ 0 w 3082197"/>
              <a:gd name="connsiteY4" fmla="*/ 4749785 h 5339729"/>
              <a:gd name="connsiteX5" fmla="*/ 0 w 3082197"/>
              <a:gd name="connsiteY5" fmla="*/ 2202416 h 5339729"/>
              <a:gd name="connsiteX0" fmla="*/ 0 w 3082197"/>
              <a:gd name="connsiteY0" fmla="*/ 1656 h 3138969"/>
              <a:gd name="connsiteX1" fmla="*/ 3082144 w 3082197"/>
              <a:gd name="connsiteY1" fmla="*/ 0 h 3138969"/>
              <a:gd name="connsiteX2" fmla="*/ 3072982 w 3082197"/>
              <a:gd name="connsiteY2" fmla="*/ 3138969 h 3138969"/>
              <a:gd name="connsiteX3" fmla="*/ 579722 w 3082197"/>
              <a:gd name="connsiteY3" fmla="*/ 3128747 h 3138969"/>
              <a:gd name="connsiteX4" fmla="*/ 0 w 3082197"/>
              <a:gd name="connsiteY4" fmla="*/ 2549025 h 3138969"/>
              <a:gd name="connsiteX5" fmla="*/ 0 w 3082197"/>
              <a:gd name="connsiteY5" fmla="*/ 1656 h 3138969"/>
              <a:gd name="connsiteX0" fmla="*/ 0 w 3082145"/>
              <a:gd name="connsiteY0" fmla="*/ 1656 h 3150544"/>
              <a:gd name="connsiteX1" fmla="*/ 3082144 w 3082145"/>
              <a:gd name="connsiteY1" fmla="*/ 0 h 3150544"/>
              <a:gd name="connsiteX2" fmla="*/ 2772041 w 3082145"/>
              <a:gd name="connsiteY2" fmla="*/ 3150544 h 3150544"/>
              <a:gd name="connsiteX3" fmla="*/ 579722 w 3082145"/>
              <a:gd name="connsiteY3" fmla="*/ 3128747 h 3150544"/>
              <a:gd name="connsiteX4" fmla="*/ 0 w 3082145"/>
              <a:gd name="connsiteY4" fmla="*/ 2549025 h 3150544"/>
              <a:gd name="connsiteX5" fmla="*/ 0 w 3082145"/>
              <a:gd name="connsiteY5" fmla="*/ 1656 h 3150544"/>
              <a:gd name="connsiteX0" fmla="*/ 0 w 2772041"/>
              <a:gd name="connsiteY0" fmla="*/ 1656 h 3150544"/>
              <a:gd name="connsiteX1" fmla="*/ 2769627 w 2772041"/>
              <a:gd name="connsiteY1" fmla="*/ 0 h 3150544"/>
              <a:gd name="connsiteX2" fmla="*/ 2772041 w 2772041"/>
              <a:gd name="connsiteY2" fmla="*/ 3150544 h 3150544"/>
              <a:gd name="connsiteX3" fmla="*/ 579722 w 2772041"/>
              <a:gd name="connsiteY3" fmla="*/ 3128747 h 3150544"/>
              <a:gd name="connsiteX4" fmla="*/ 0 w 2772041"/>
              <a:gd name="connsiteY4" fmla="*/ 2549025 h 3150544"/>
              <a:gd name="connsiteX5" fmla="*/ 0 w 2772041"/>
              <a:gd name="connsiteY5" fmla="*/ 1656 h 3150544"/>
              <a:gd name="connsiteX0" fmla="*/ 0 w 2772041"/>
              <a:gd name="connsiteY0" fmla="*/ 1656 h 3138969"/>
              <a:gd name="connsiteX1" fmla="*/ 2769627 w 2772041"/>
              <a:gd name="connsiteY1" fmla="*/ 0 h 3138969"/>
              <a:gd name="connsiteX2" fmla="*/ 2772041 w 2772041"/>
              <a:gd name="connsiteY2" fmla="*/ 3138969 h 3138969"/>
              <a:gd name="connsiteX3" fmla="*/ 579722 w 2772041"/>
              <a:gd name="connsiteY3" fmla="*/ 3128747 h 3138969"/>
              <a:gd name="connsiteX4" fmla="*/ 0 w 2772041"/>
              <a:gd name="connsiteY4" fmla="*/ 2549025 h 3138969"/>
              <a:gd name="connsiteX5" fmla="*/ 0 w 2772041"/>
              <a:gd name="connsiteY5" fmla="*/ 1656 h 3138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72041" h="3138969">
                <a:moveTo>
                  <a:pt x="0" y="1656"/>
                </a:moveTo>
                <a:lnTo>
                  <a:pt x="2769627" y="0"/>
                </a:lnTo>
                <a:cubicBezTo>
                  <a:pt x="2770532" y="2146807"/>
                  <a:pt x="2771136" y="992162"/>
                  <a:pt x="2772041" y="3138969"/>
                </a:cubicBezTo>
                <a:lnTo>
                  <a:pt x="579722" y="3128747"/>
                </a:lnTo>
                <a:cubicBezTo>
                  <a:pt x="259550" y="3128747"/>
                  <a:pt x="0" y="2869197"/>
                  <a:pt x="0" y="2549025"/>
                </a:cubicBezTo>
                <a:lnTo>
                  <a:pt x="0" y="1656"/>
                </a:lnTo>
                <a:close/>
              </a:path>
            </a:pathLst>
          </a:custGeom>
          <a:noFill/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JP" dirty="0"/>
              <a:t>Insert Picture/Text Block</a:t>
            </a:r>
          </a:p>
        </p:txBody>
      </p:sp>
      <p:sp>
        <p:nvSpPr>
          <p:cNvPr id="24" name="Picture Placeholder 9">
            <a:extLst>
              <a:ext uri="{FF2B5EF4-FFF2-40B4-BE49-F238E27FC236}">
                <a16:creationId xmlns:a16="http://schemas.microsoft.com/office/drawing/2014/main" id="{AA8F528A-C9DE-0B46-881A-43E0F9B6F677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3244494" y="3076286"/>
            <a:ext cx="2772041" cy="3138969"/>
          </a:xfrm>
          <a:custGeom>
            <a:avLst/>
            <a:gdLst>
              <a:gd name="connsiteX0" fmla="*/ 0 w 10888662"/>
              <a:gd name="connsiteY0" fmla="*/ 579722 h 6442075"/>
              <a:gd name="connsiteX1" fmla="*/ 579722 w 10888662"/>
              <a:gd name="connsiteY1" fmla="*/ 0 h 6442075"/>
              <a:gd name="connsiteX2" fmla="*/ 10308940 w 10888662"/>
              <a:gd name="connsiteY2" fmla="*/ 0 h 6442075"/>
              <a:gd name="connsiteX3" fmla="*/ 10888662 w 10888662"/>
              <a:gd name="connsiteY3" fmla="*/ 579722 h 6442075"/>
              <a:gd name="connsiteX4" fmla="*/ 10888662 w 10888662"/>
              <a:gd name="connsiteY4" fmla="*/ 5862353 h 6442075"/>
              <a:gd name="connsiteX5" fmla="*/ 10308940 w 10888662"/>
              <a:gd name="connsiteY5" fmla="*/ 6442075 h 6442075"/>
              <a:gd name="connsiteX6" fmla="*/ 579722 w 10888662"/>
              <a:gd name="connsiteY6" fmla="*/ 6442075 h 6442075"/>
              <a:gd name="connsiteX7" fmla="*/ 0 w 10888662"/>
              <a:gd name="connsiteY7" fmla="*/ 5862353 h 6442075"/>
              <a:gd name="connsiteX8" fmla="*/ 0 w 10888662"/>
              <a:gd name="connsiteY8" fmla="*/ 579722 h 6442075"/>
              <a:gd name="connsiteX0" fmla="*/ 0 w 10888662"/>
              <a:gd name="connsiteY0" fmla="*/ 659657 h 6522010"/>
              <a:gd name="connsiteX1" fmla="*/ 10308940 w 10888662"/>
              <a:gd name="connsiteY1" fmla="*/ 79935 h 6522010"/>
              <a:gd name="connsiteX2" fmla="*/ 10888662 w 10888662"/>
              <a:gd name="connsiteY2" fmla="*/ 659657 h 6522010"/>
              <a:gd name="connsiteX3" fmla="*/ 10888662 w 10888662"/>
              <a:gd name="connsiteY3" fmla="*/ 5942288 h 6522010"/>
              <a:gd name="connsiteX4" fmla="*/ 10308940 w 10888662"/>
              <a:gd name="connsiteY4" fmla="*/ 6522010 h 6522010"/>
              <a:gd name="connsiteX5" fmla="*/ 579722 w 10888662"/>
              <a:gd name="connsiteY5" fmla="*/ 6522010 h 6522010"/>
              <a:gd name="connsiteX6" fmla="*/ 0 w 10888662"/>
              <a:gd name="connsiteY6" fmla="*/ 5942288 h 6522010"/>
              <a:gd name="connsiteX7" fmla="*/ 0 w 10888662"/>
              <a:gd name="connsiteY7" fmla="*/ 659657 h 6522010"/>
              <a:gd name="connsiteX0" fmla="*/ 0 w 10888662"/>
              <a:gd name="connsiteY0" fmla="*/ 579722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579722 h 6442075"/>
              <a:gd name="connsiteX0" fmla="*/ 0 w 10888662"/>
              <a:gd name="connsiteY0" fmla="*/ 129257 h 6569679"/>
              <a:gd name="connsiteX1" fmla="*/ 10308940 w 10888662"/>
              <a:gd name="connsiteY1" fmla="*/ 127604 h 6569679"/>
              <a:gd name="connsiteX2" fmla="*/ 10888662 w 10888662"/>
              <a:gd name="connsiteY2" fmla="*/ 707326 h 6569679"/>
              <a:gd name="connsiteX3" fmla="*/ 10888662 w 10888662"/>
              <a:gd name="connsiteY3" fmla="*/ 5989957 h 6569679"/>
              <a:gd name="connsiteX4" fmla="*/ 10308940 w 10888662"/>
              <a:gd name="connsiteY4" fmla="*/ 6569679 h 6569679"/>
              <a:gd name="connsiteX5" fmla="*/ 579722 w 10888662"/>
              <a:gd name="connsiteY5" fmla="*/ 6569679 h 6569679"/>
              <a:gd name="connsiteX6" fmla="*/ 0 w 10888662"/>
              <a:gd name="connsiteY6" fmla="*/ 5989957 h 6569679"/>
              <a:gd name="connsiteX7" fmla="*/ 0 w 10888662"/>
              <a:gd name="connsiteY7" fmla="*/ 129257 h 6569679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9657299 w 10888662"/>
              <a:gd name="connsiteY4" fmla="*/ 55276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522010"/>
              <a:gd name="connsiteX1" fmla="*/ 10308940 w 10888662"/>
              <a:gd name="connsiteY1" fmla="*/ 0 h 6522010"/>
              <a:gd name="connsiteX2" fmla="*/ 10888662 w 10888662"/>
              <a:gd name="connsiteY2" fmla="*/ 579722 h 6522010"/>
              <a:gd name="connsiteX3" fmla="*/ 10888662 w 10888662"/>
              <a:gd name="connsiteY3" fmla="*/ 5862353 h 6522010"/>
              <a:gd name="connsiteX4" fmla="*/ 579722 w 10888662"/>
              <a:gd name="connsiteY4" fmla="*/ 6442075 h 6522010"/>
              <a:gd name="connsiteX5" fmla="*/ 0 w 10888662"/>
              <a:gd name="connsiteY5" fmla="*/ 5862353 h 6522010"/>
              <a:gd name="connsiteX6" fmla="*/ 0 w 10888662"/>
              <a:gd name="connsiteY6" fmla="*/ 1653 h 6522010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579722 w 10888662"/>
              <a:gd name="connsiteY4" fmla="*/ 6442075 h 6442075"/>
              <a:gd name="connsiteX5" fmla="*/ 0 w 10888662"/>
              <a:gd name="connsiteY5" fmla="*/ 5862353 h 6442075"/>
              <a:gd name="connsiteX6" fmla="*/ 0 w 10888662"/>
              <a:gd name="connsiteY6" fmla="*/ 1653 h 6442075"/>
              <a:gd name="connsiteX0" fmla="*/ 0 w 10888662"/>
              <a:gd name="connsiteY0" fmla="*/ 1653 h 6585432"/>
              <a:gd name="connsiteX1" fmla="*/ 10308940 w 10888662"/>
              <a:gd name="connsiteY1" fmla="*/ 0 h 6585432"/>
              <a:gd name="connsiteX2" fmla="*/ 10888662 w 10888662"/>
              <a:gd name="connsiteY2" fmla="*/ 579722 h 6585432"/>
              <a:gd name="connsiteX3" fmla="*/ 10878151 w 10888662"/>
              <a:gd name="connsiteY3" fmla="*/ 6461442 h 6585432"/>
              <a:gd name="connsiteX4" fmla="*/ 579722 w 10888662"/>
              <a:gd name="connsiteY4" fmla="*/ 6442075 h 6585432"/>
              <a:gd name="connsiteX5" fmla="*/ 0 w 10888662"/>
              <a:gd name="connsiteY5" fmla="*/ 5862353 h 6585432"/>
              <a:gd name="connsiteX6" fmla="*/ 0 w 10888662"/>
              <a:gd name="connsiteY6" fmla="*/ 1653 h 6585432"/>
              <a:gd name="connsiteX0" fmla="*/ 0 w 10888662"/>
              <a:gd name="connsiteY0" fmla="*/ 1653 h 6577502"/>
              <a:gd name="connsiteX1" fmla="*/ 10308940 w 10888662"/>
              <a:gd name="connsiteY1" fmla="*/ 0 h 6577502"/>
              <a:gd name="connsiteX2" fmla="*/ 10888662 w 10888662"/>
              <a:gd name="connsiteY2" fmla="*/ 579722 h 6577502"/>
              <a:gd name="connsiteX3" fmla="*/ 10878151 w 10888662"/>
              <a:gd name="connsiteY3" fmla="*/ 6450932 h 6577502"/>
              <a:gd name="connsiteX4" fmla="*/ 579722 w 10888662"/>
              <a:gd name="connsiteY4" fmla="*/ 6442075 h 6577502"/>
              <a:gd name="connsiteX5" fmla="*/ 0 w 10888662"/>
              <a:gd name="connsiteY5" fmla="*/ 5862353 h 6577502"/>
              <a:gd name="connsiteX6" fmla="*/ 0 w 10888662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0888662"/>
              <a:gd name="connsiteY0" fmla="*/ 1653 h 6450932"/>
              <a:gd name="connsiteX1" fmla="*/ 10308940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0999550"/>
              <a:gd name="connsiteY0" fmla="*/ 1653 h 6450932"/>
              <a:gd name="connsiteX1" fmla="*/ 10844968 w 10999550"/>
              <a:gd name="connsiteY1" fmla="*/ 0 h 6450932"/>
              <a:gd name="connsiteX2" fmla="*/ 10888662 w 10999550"/>
              <a:gd name="connsiteY2" fmla="*/ 579722 h 6450932"/>
              <a:gd name="connsiteX3" fmla="*/ 10878151 w 10999550"/>
              <a:gd name="connsiteY3" fmla="*/ 6450932 h 6450932"/>
              <a:gd name="connsiteX4" fmla="*/ 579722 w 10999550"/>
              <a:gd name="connsiteY4" fmla="*/ 6442075 h 6450932"/>
              <a:gd name="connsiteX5" fmla="*/ 0 w 10999550"/>
              <a:gd name="connsiteY5" fmla="*/ 5862353 h 6450932"/>
              <a:gd name="connsiteX6" fmla="*/ 0 w 10999550"/>
              <a:gd name="connsiteY6" fmla="*/ 1653 h 6450932"/>
              <a:gd name="connsiteX0" fmla="*/ 0 w 11022020"/>
              <a:gd name="connsiteY0" fmla="*/ 1653 h 6450932"/>
              <a:gd name="connsiteX1" fmla="*/ 10876499 w 11022020"/>
              <a:gd name="connsiteY1" fmla="*/ 0 h 6450932"/>
              <a:gd name="connsiteX2" fmla="*/ 10888662 w 11022020"/>
              <a:gd name="connsiteY2" fmla="*/ 579722 h 6450932"/>
              <a:gd name="connsiteX3" fmla="*/ 10878151 w 11022020"/>
              <a:gd name="connsiteY3" fmla="*/ 6450932 h 6450932"/>
              <a:gd name="connsiteX4" fmla="*/ 579722 w 11022020"/>
              <a:gd name="connsiteY4" fmla="*/ 6442075 h 6450932"/>
              <a:gd name="connsiteX5" fmla="*/ 0 w 11022020"/>
              <a:gd name="connsiteY5" fmla="*/ 5862353 h 6450932"/>
              <a:gd name="connsiteX6" fmla="*/ 0 w 11022020"/>
              <a:gd name="connsiteY6" fmla="*/ 1653 h 6450932"/>
              <a:gd name="connsiteX0" fmla="*/ 0 w 10888662"/>
              <a:gd name="connsiteY0" fmla="*/ 1653 h 6450932"/>
              <a:gd name="connsiteX1" fmla="*/ 10876499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2200990"/>
              <a:gd name="connsiteY0" fmla="*/ 1653 h 6450932"/>
              <a:gd name="connsiteX1" fmla="*/ 10876499 w 12200990"/>
              <a:gd name="connsiteY1" fmla="*/ 0 h 6450932"/>
              <a:gd name="connsiteX2" fmla="*/ 10878151 w 12200990"/>
              <a:gd name="connsiteY2" fmla="*/ 6450932 h 6450932"/>
              <a:gd name="connsiteX3" fmla="*/ 579722 w 12200990"/>
              <a:gd name="connsiteY3" fmla="*/ 6442075 h 6450932"/>
              <a:gd name="connsiteX4" fmla="*/ 0 w 12200990"/>
              <a:gd name="connsiteY4" fmla="*/ 5862353 h 6450932"/>
              <a:gd name="connsiteX5" fmla="*/ 0 w 12200990"/>
              <a:gd name="connsiteY5" fmla="*/ 1653 h 6450932"/>
              <a:gd name="connsiteX0" fmla="*/ 0 w 11640630"/>
              <a:gd name="connsiteY0" fmla="*/ 1653 h 6450932"/>
              <a:gd name="connsiteX1" fmla="*/ 10876499 w 11640630"/>
              <a:gd name="connsiteY1" fmla="*/ 0 h 6450932"/>
              <a:gd name="connsiteX2" fmla="*/ 10878151 w 11640630"/>
              <a:gd name="connsiteY2" fmla="*/ 6450932 h 6450932"/>
              <a:gd name="connsiteX3" fmla="*/ 579722 w 11640630"/>
              <a:gd name="connsiteY3" fmla="*/ 6442075 h 6450932"/>
              <a:gd name="connsiteX4" fmla="*/ 0 w 11640630"/>
              <a:gd name="connsiteY4" fmla="*/ 5862353 h 6450932"/>
              <a:gd name="connsiteX5" fmla="*/ 0 w 11640630"/>
              <a:gd name="connsiteY5" fmla="*/ 1653 h 6450932"/>
              <a:gd name="connsiteX0" fmla="*/ 0 w 10878151"/>
              <a:gd name="connsiteY0" fmla="*/ 1653 h 6450932"/>
              <a:gd name="connsiteX1" fmla="*/ 10876499 w 10878151"/>
              <a:gd name="connsiteY1" fmla="*/ 0 h 6450932"/>
              <a:gd name="connsiteX2" fmla="*/ 10878151 w 10878151"/>
              <a:gd name="connsiteY2" fmla="*/ 6450932 h 6450932"/>
              <a:gd name="connsiteX3" fmla="*/ 579722 w 10878151"/>
              <a:gd name="connsiteY3" fmla="*/ 6442075 h 6450932"/>
              <a:gd name="connsiteX4" fmla="*/ 0 w 10878151"/>
              <a:gd name="connsiteY4" fmla="*/ 5862353 h 6450932"/>
              <a:gd name="connsiteX5" fmla="*/ 0 w 10878151"/>
              <a:gd name="connsiteY5" fmla="*/ 1653 h 6450932"/>
              <a:gd name="connsiteX0" fmla="*/ 0 w 11843451"/>
              <a:gd name="connsiteY0" fmla="*/ 1653 h 6450932"/>
              <a:gd name="connsiteX1" fmla="*/ 11843451 w 11843451"/>
              <a:gd name="connsiteY1" fmla="*/ 0 h 6450932"/>
              <a:gd name="connsiteX2" fmla="*/ 10878151 w 11843451"/>
              <a:gd name="connsiteY2" fmla="*/ 6450932 h 6450932"/>
              <a:gd name="connsiteX3" fmla="*/ 579722 w 11843451"/>
              <a:gd name="connsiteY3" fmla="*/ 6442075 h 6450932"/>
              <a:gd name="connsiteX4" fmla="*/ 0 w 11843451"/>
              <a:gd name="connsiteY4" fmla="*/ 5862353 h 6450932"/>
              <a:gd name="connsiteX5" fmla="*/ 0 w 11843451"/>
              <a:gd name="connsiteY5" fmla="*/ 1653 h 6450932"/>
              <a:gd name="connsiteX0" fmla="*/ 0 w 11855613"/>
              <a:gd name="connsiteY0" fmla="*/ 1653 h 6450932"/>
              <a:gd name="connsiteX1" fmla="*/ 11843451 w 11855613"/>
              <a:gd name="connsiteY1" fmla="*/ 0 h 6450932"/>
              <a:gd name="connsiteX2" fmla="*/ 11855613 w 11855613"/>
              <a:gd name="connsiteY2" fmla="*/ 6450932 h 6450932"/>
              <a:gd name="connsiteX3" fmla="*/ 579722 w 11855613"/>
              <a:gd name="connsiteY3" fmla="*/ 6442075 h 6450932"/>
              <a:gd name="connsiteX4" fmla="*/ 0 w 11855613"/>
              <a:gd name="connsiteY4" fmla="*/ 5862353 h 6450932"/>
              <a:gd name="connsiteX5" fmla="*/ 0 w 11855613"/>
              <a:gd name="connsiteY5" fmla="*/ 1653 h 6450932"/>
              <a:gd name="connsiteX0" fmla="*/ 0 w 11864472"/>
              <a:gd name="connsiteY0" fmla="*/ 1653 h 6450932"/>
              <a:gd name="connsiteX1" fmla="*/ 11864472 w 11864472"/>
              <a:gd name="connsiteY1" fmla="*/ 0 h 6450932"/>
              <a:gd name="connsiteX2" fmla="*/ 11855613 w 11864472"/>
              <a:gd name="connsiteY2" fmla="*/ 6450932 h 6450932"/>
              <a:gd name="connsiteX3" fmla="*/ 579722 w 11864472"/>
              <a:gd name="connsiteY3" fmla="*/ 6442075 h 6450932"/>
              <a:gd name="connsiteX4" fmla="*/ 0 w 11864472"/>
              <a:gd name="connsiteY4" fmla="*/ 5862353 h 6450932"/>
              <a:gd name="connsiteX5" fmla="*/ 0 w 11864472"/>
              <a:gd name="connsiteY5" fmla="*/ 1653 h 6450932"/>
              <a:gd name="connsiteX0" fmla="*/ 0 w 11864472"/>
              <a:gd name="connsiteY0" fmla="*/ 1653 h 6442075"/>
              <a:gd name="connsiteX1" fmla="*/ 11864472 w 11864472"/>
              <a:gd name="connsiteY1" fmla="*/ 0 h 6442075"/>
              <a:gd name="connsiteX2" fmla="*/ 11855613 w 11864472"/>
              <a:gd name="connsiteY2" fmla="*/ 6440421 h 6442075"/>
              <a:gd name="connsiteX3" fmla="*/ 579722 w 11864472"/>
              <a:gd name="connsiteY3" fmla="*/ 6442075 h 6442075"/>
              <a:gd name="connsiteX4" fmla="*/ 0 w 11864472"/>
              <a:gd name="connsiteY4" fmla="*/ 5862353 h 6442075"/>
              <a:gd name="connsiteX5" fmla="*/ 0 w 11864472"/>
              <a:gd name="connsiteY5" fmla="*/ 1653 h 6442075"/>
              <a:gd name="connsiteX0" fmla="*/ 0 w 11855613"/>
              <a:gd name="connsiteY0" fmla="*/ 1653 h 6442075"/>
              <a:gd name="connsiteX1" fmla="*/ 8912928 w 11855613"/>
              <a:gd name="connsiteY1" fmla="*/ 0 h 6442075"/>
              <a:gd name="connsiteX2" fmla="*/ 11855613 w 11855613"/>
              <a:gd name="connsiteY2" fmla="*/ 6440421 h 6442075"/>
              <a:gd name="connsiteX3" fmla="*/ 579722 w 11855613"/>
              <a:gd name="connsiteY3" fmla="*/ 6442075 h 6442075"/>
              <a:gd name="connsiteX4" fmla="*/ 0 w 11855613"/>
              <a:gd name="connsiteY4" fmla="*/ 5862353 h 6442075"/>
              <a:gd name="connsiteX5" fmla="*/ 0 w 11855613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74032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36077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1615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15642"/>
              <a:gd name="connsiteY0" fmla="*/ 1653 h 6442075"/>
              <a:gd name="connsiteX1" fmla="*/ 8912928 w 8915642"/>
              <a:gd name="connsiteY1" fmla="*/ 0 h 6442075"/>
              <a:gd name="connsiteX2" fmla="*/ 8915642 w 8915642"/>
              <a:gd name="connsiteY2" fmla="*/ 6440421 h 6442075"/>
              <a:gd name="connsiteX3" fmla="*/ 579722 w 8915642"/>
              <a:gd name="connsiteY3" fmla="*/ 6442075 h 6442075"/>
              <a:gd name="connsiteX4" fmla="*/ 0 w 8915642"/>
              <a:gd name="connsiteY4" fmla="*/ 5862353 h 6442075"/>
              <a:gd name="connsiteX5" fmla="*/ 0 w 8915642"/>
              <a:gd name="connsiteY5" fmla="*/ 1653 h 6442075"/>
              <a:gd name="connsiteX0" fmla="*/ 0 w 8915642"/>
              <a:gd name="connsiteY0" fmla="*/ 1 h 6618553"/>
              <a:gd name="connsiteX1" fmla="*/ 8912928 w 8915642"/>
              <a:gd name="connsiteY1" fmla="*/ 176478 h 6618553"/>
              <a:gd name="connsiteX2" fmla="*/ 8915642 w 8915642"/>
              <a:gd name="connsiteY2" fmla="*/ 6616899 h 6618553"/>
              <a:gd name="connsiteX3" fmla="*/ 579722 w 8915642"/>
              <a:gd name="connsiteY3" fmla="*/ 6618553 h 6618553"/>
              <a:gd name="connsiteX4" fmla="*/ 0 w 8915642"/>
              <a:gd name="connsiteY4" fmla="*/ 6038831 h 6618553"/>
              <a:gd name="connsiteX5" fmla="*/ 0 w 8915642"/>
              <a:gd name="connsiteY5" fmla="*/ 1 h 6618553"/>
              <a:gd name="connsiteX0" fmla="*/ 0 w 8915642"/>
              <a:gd name="connsiteY0" fmla="*/ 25404 h 6643956"/>
              <a:gd name="connsiteX1" fmla="*/ 6015348 w 8915642"/>
              <a:gd name="connsiteY1" fmla="*/ 0 h 6643956"/>
              <a:gd name="connsiteX2" fmla="*/ 8915642 w 8915642"/>
              <a:gd name="connsiteY2" fmla="*/ 6642302 h 6643956"/>
              <a:gd name="connsiteX3" fmla="*/ 579722 w 8915642"/>
              <a:gd name="connsiteY3" fmla="*/ 6643956 h 6643956"/>
              <a:gd name="connsiteX4" fmla="*/ 0 w 8915642"/>
              <a:gd name="connsiteY4" fmla="*/ 6064234 h 6643956"/>
              <a:gd name="connsiteX5" fmla="*/ 0 w 8915642"/>
              <a:gd name="connsiteY5" fmla="*/ 25404 h 6643956"/>
              <a:gd name="connsiteX0" fmla="*/ 0 w 8915642"/>
              <a:gd name="connsiteY0" fmla="*/ 1653 h 6620205"/>
              <a:gd name="connsiteX1" fmla="*/ 6003473 w 8915642"/>
              <a:gd name="connsiteY1" fmla="*/ 0 h 6620205"/>
              <a:gd name="connsiteX2" fmla="*/ 8915642 w 8915642"/>
              <a:gd name="connsiteY2" fmla="*/ 6618551 h 6620205"/>
              <a:gd name="connsiteX3" fmla="*/ 579722 w 8915642"/>
              <a:gd name="connsiteY3" fmla="*/ 6620205 h 6620205"/>
              <a:gd name="connsiteX4" fmla="*/ 0 w 8915642"/>
              <a:gd name="connsiteY4" fmla="*/ 6040483 h 6620205"/>
              <a:gd name="connsiteX5" fmla="*/ 0 w 8915642"/>
              <a:gd name="connsiteY5" fmla="*/ 1653 h 6620205"/>
              <a:gd name="connsiteX0" fmla="*/ 0 w 8915642"/>
              <a:gd name="connsiteY0" fmla="*/ 96656 h 6620205"/>
              <a:gd name="connsiteX1" fmla="*/ 6003473 w 8915642"/>
              <a:gd name="connsiteY1" fmla="*/ 0 h 6620205"/>
              <a:gd name="connsiteX2" fmla="*/ 8915642 w 8915642"/>
              <a:gd name="connsiteY2" fmla="*/ 6618551 h 6620205"/>
              <a:gd name="connsiteX3" fmla="*/ 579722 w 8915642"/>
              <a:gd name="connsiteY3" fmla="*/ 6620205 h 6620205"/>
              <a:gd name="connsiteX4" fmla="*/ 0 w 8915642"/>
              <a:gd name="connsiteY4" fmla="*/ 6040483 h 6620205"/>
              <a:gd name="connsiteX5" fmla="*/ 0 w 8915642"/>
              <a:gd name="connsiteY5" fmla="*/ 96656 h 6620205"/>
              <a:gd name="connsiteX0" fmla="*/ 0 w 8915642"/>
              <a:gd name="connsiteY0" fmla="*/ 0 h 6642302"/>
              <a:gd name="connsiteX1" fmla="*/ 6003473 w 8915642"/>
              <a:gd name="connsiteY1" fmla="*/ 22097 h 6642302"/>
              <a:gd name="connsiteX2" fmla="*/ 8915642 w 8915642"/>
              <a:gd name="connsiteY2" fmla="*/ 6640648 h 6642302"/>
              <a:gd name="connsiteX3" fmla="*/ 579722 w 8915642"/>
              <a:gd name="connsiteY3" fmla="*/ 6642302 h 6642302"/>
              <a:gd name="connsiteX4" fmla="*/ 0 w 8915642"/>
              <a:gd name="connsiteY4" fmla="*/ 6062580 h 6642302"/>
              <a:gd name="connsiteX5" fmla="*/ 0 w 8915642"/>
              <a:gd name="connsiteY5" fmla="*/ 0 h 6642302"/>
              <a:gd name="connsiteX0" fmla="*/ 0 w 8915642"/>
              <a:gd name="connsiteY0" fmla="*/ 0 h 6642302"/>
              <a:gd name="connsiteX1" fmla="*/ 5932221 w 8915642"/>
              <a:gd name="connsiteY1" fmla="*/ 152725 h 6642302"/>
              <a:gd name="connsiteX2" fmla="*/ 8915642 w 8915642"/>
              <a:gd name="connsiteY2" fmla="*/ 6640648 h 6642302"/>
              <a:gd name="connsiteX3" fmla="*/ 579722 w 8915642"/>
              <a:gd name="connsiteY3" fmla="*/ 6642302 h 6642302"/>
              <a:gd name="connsiteX4" fmla="*/ 0 w 8915642"/>
              <a:gd name="connsiteY4" fmla="*/ 6062580 h 6642302"/>
              <a:gd name="connsiteX5" fmla="*/ 0 w 8915642"/>
              <a:gd name="connsiteY5" fmla="*/ 0 h 6642302"/>
              <a:gd name="connsiteX0" fmla="*/ 0 w 8915642"/>
              <a:gd name="connsiteY0" fmla="*/ 1654 h 6643956"/>
              <a:gd name="connsiteX1" fmla="*/ 6003473 w 8915642"/>
              <a:gd name="connsiteY1" fmla="*/ 0 h 6643956"/>
              <a:gd name="connsiteX2" fmla="*/ 8915642 w 8915642"/>
              <a:gd name="connsiteY2" fmla="*/ 6642302 h 6643956"/>
              <a:gd name="connsiteX3" fmla="*/ 579722 w 8915642"/>
              <a:gd name="connsiteY3" fmla="*/ 6643956 h 6643956"/>
              <a:gd name="connsiteX4" fmla="*/ 0 w 8915642"/>
              <a:gd name="connsiteY4" fmla="*/ 6064234 h 6643956"/>
              <a:gd name="connsiteX5" fmla="*/ 0 w 8915642"/>
              <a:gd name="connsiteY5" fmla="*/ 1654 h 6643956"/>
              <a:gd name="connsiteX0" fmla="*/ 0 w 6018062"/>
              <a:gd name="connsiteY0" fmla="*/ 1654 h 6654178"/>
              <a:gd name="connsiteX1" fmla="*/ 6003473 w 6018062"/>
              <a:gd name="connsiteY1" fmla="*/ 0 h 6654178"/>
              <a:gd name="connsiteX2" fmla="*/ 6018062 w 6018062"/>
              <a:gd name="connsiteY2" fmla="*/ 6654178 h 6654178"/>
              <a:gd name="connsiteX3" fmla="*/ 579722 w 6018062"/>
              <a:gd name="connsiteY3" fmla="*/ 6643956 h 6654178"/>
              <a:gd name="connsiteX4" fmla="*/ 0 w 6018062"/>
              <a:gd name="connsiteY4" fmla="*/ 6064234 h 6654178"/>
              <a:gd name="connsiteX5" fmla="*/ 0 w 6018062"/>
              <a:gd name="connsiteY5" fmla="*/ 1654 h 6654178"/>
              <a:gd name="connsiteX0" fmla="*/ 0 w 6018062"/>
              <a:gd name="connsiteY0" fmla="*/ 203535 h 6654178"/>
              <a:gd name="connsiteX1" fmla="*/ 6003473 w 6018062"/>
              <a:gd name="connsiteY1" fmla="*/ 0 h 6654178"/>
              <a:gd name="connsiteX2" fmla="*/ 6018062 w 6018062"/>
              <a:gd name="connsiteY2" fmla="*/ 6654178 h 6654178"/>
              <a:gd name="connsiteX3" fmla="*/ 579722 w 6018062"/>
              <a:gd name="connsiteY3" fmla="*/ 6643956 h 6654178"/>
              <a:gd name="connsiteX4" fmla="*/ 0 w 6018062"/>
              <a:gd name="connsiteY4" fmla="*/ 6064234 h 6654178"/>
              <a:gd name="connsiteX5" fmla="*/ 0 w 6018062"/>
              <a:gd name="connsiteY5" fmla="*/ 203535 h 6654178"/>
              <a:gd name="connsiteX0" fmla="*/ 0 w 6018062"/>
              <a:gd name="connsiteY0" fmla="*/ 1655 h 6452298"/>
              <a:gd name="connsiteX1" fmla="*/ 4055920 w 6018062"/>
              <a:gd name="connsiteY1" fmla="*/ 0 h 6452298"/>
              <a:gd name="connsiteX2" fmla="*/ 6018062 w 6018062"/>
              <a:gd name="connsiteY2" fmla="*/ 6452298 h 6452298"/>
              <a:gd name="connsiteX3" fmla="*/ 579722 w 6018062"/>
              <a:gd name="connsiteY3" fmla="*/ 6442076 h 6452298"/>
              <a:gd name="connsiteX4" fmla="*/ 0 w 6018062"/>
              <a:gd name="connsiteY4" fmla="*/ 5862354 h 6452298"/>
              <a:gd name="connsiteX5" fmla="*/ 0 w 6018062"/>
              <a:gd name="connsiteY5" fmla="*/ 1655 h 6452298"/>
              <a:gd name="connsiteX0" fmla="*/ 0 w 4055973"/>
              <a:gd name="connsiteY0" fmla="*/ 1655 h 6452298"/>
              <a:gd name="connsiteX1" fmla="*/ 4055920 w 4055973"/>
              <a:gd name="connsiteY1" fmla="*/ 0 h 6452298"/>
              <a:gd name="connsiteX2" fmla="*/ 4046758 w 4055973"/>
              <a:gd name="connsiteY2" fmla="*/ 6452298 h 6452298"/>
              <a:gd name="connsiteX3" fmla="*/ 579722 w 4055973"/>
              <a:gd name="connsiteY3" fmla="*/ 6442076 h 6452298"/>
              <a:gd name="connsiteX4" fmla="*/ 0 w 4055973"/>
              <a:gd name="connsiteY4" fmla="*/ 5862354 h 6452298"/>
              <a:gd name="connsiteX5" fmla="*/ 0 w 4055973"/>
              <a:gd name="connsiteY5" fmla="*/ 1655 h 6452298"/>
              <a:gd name="connsiteX0" fmla="*/ 0 w 4055973"/>
              <a:gd name="connsiteY0" fmla="*/ 0 h 6652523"/>
              <a:gd name="connsiteX1" fmla="*/ 4055920 w 4055973"/>
              <a:gd name="connsiteY1" fmla="*/ 200225 h 6652523"/>
              <a:gd name="connsiteX2" fmla="*/ 4046758 w 4055973"/>
              <a:gd name="connsiteY2" fmla="*/ 6652523 h 6652523"/>
              <a:gd name="connsiteX3" fmla="*/ 579722 w 4055973"/>
              <a:gd name="connsiteY3" fmla="*/ 6642301 h 6652523"/>
              <a:gd name="connsiteX4" fmla="*/ 0 w 4055973"/>
              <a:gd name="connsiteY4" fmla="*/ 6062579 h 6652523"/>
              <a:gd name="connsiteX5" fmla="*/ 0 w 4055973"/>
              <a:gd name="connsiteY5" fmla="*/ 0 h 6652523"/>
              <a:gd name="connsiteX0" fmla="*/ 0 w 4046758"/>
              <a:gd name="connsiteY0" fmla="*/ 0 h 6652523"/>
              <a:gd name="connsiteX1" fmla="*/ 4044045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1655 h 6654178"/>
              <a:gd name="connsiteX1" fmla="*/ 3082144 w 4046758"/>
              <a:gd name="connsiteY1" fmla="*/ 0 h 6654178"/>
              <a:gd name="connsiteX2" fmla="*/ 4046758 w 4046758"/>
              <a:gd name="connsiteY2" fmla="*/ 6654178 h 6654178"/>
              <a:gd name="connsiteX3" fmla="*/ 579722 w 4046758"/>
              <a:gd name="connsiteY3" fmla="*/ 6643956 h 6654178"/>
              <a:gd name="connsiteX4" fmla="*/ 0 w 4046758"/>
              <a:gd name="connsiteY4" fmla="*/ 6064234 h 6654178"/>
              <a:gd name="connsiteX5" fmla="*/ 0 w 4046758"/>
              <a:gd name="connsiteY5" fmla="*/ 1655 h 6654178"/>
              <a:gd name="connsiteX0" fmla="*/ 0 w 4046758"/>
              <a:gd name="connsiteY0" fmla="*/ 0 h 6652523"/>
              <a:gd name="connsiteX1" fmla="*/ 2975266 w 4046758"/>
              <a:gd name="connsiteY1" fmla="*/ 93348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0 h 6652523"/>
              <a:gd name="connsiteX1" fmla="*/ 3070268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0 h 6652523"/>
              <a:gd name="connsiteX1" fmla="*/ 3082144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3082197"/>
              <a:gd name="connsiteY0" fmla="*/ 0 h 6652523"/>
              <a:gd name="connsiteX1" fmla="*/ 3082144 w 3082197"/>
              <a:gd name="connsiteY1" fmla="*/ 10220 h 6652523"/>
              <a:gd name="connsiteX2" fmla="*/ 3072982 w 3082197"/>
              <a:gd name="connsiteY2" fmla="*/ 6652523 h 6652523"/>
              <a:gd name="connsiteX3" fmla="*/ 579722 w 3082197"/>
              <a:gd name="connsiteY3" fmla="*/ 6642301 h 6652523"/>
              <a:gd name="connsiteX4" fmla="*/ 0 w 3082197"/>
              <a:gd name="connsiteY4" fmla="*/ 6062579 h 6652523"/>
              <a:gd name="connsiteX5" fmla="*/ 0 w 3082197"/>
              <a:gd name="connsiteY5" fmla="*/ 0 h 6652523"/>
              <a:gd name="connsiteX0" fmla="*/ 0 w 3072982"/>
              <a:gd name="connsiteY0" fmla="*/ 0 h 6652523"/>
              <a:gd name="connsiteX1" fmla="*/ 3010892 w 3072982"/>
              <a:gd name="connsiteY1" fmla="*/ 164599 h 6652523"/>
              <a:gd name="connsiteX2" fmla="*/ 3072982 w 3072982"/>
              <a:gd name="connsiteY2" fmla="*/ 6652523 h 6652523"/>
              <a:gd name="connsiteX3" fmla="*/ 579722 w 3072982"/>
              <a:gd name="connsiteY3" fmla="*/ 6642301 h 6652523"/>
              <a:gd name="connsiteX4" fmla="*/ 0 w 3072982"/>
              <a:gd name="connsiteY4" fmla="*/ 6062579 h 6652523"/>
              <a:gd name="connsiteX5" fmla="*/ 0 w 3072982"/>
              <a:gd name="connsiteY5" fmla="*/ 0 h 6652523"/>
              <a:gd name="connsiteX0" fmla="*/ 0 w 3082197"/>
              <a:gd name="connsiteY0" fmla="*/ 1656 h 6654179"/>
              <a:gd name="connsiteX1" fmla="*/ 3082144 w 3082197"/>
              <a:gd name="connsiteY1" fmla="*/ 0 h 6654179"/>
              <a:gd name="connsiteX2" fmla="*/ 3072982 w 3082197"/>
              <a:gd name="connsiteY2" fmla="*/ 6654179 h 6654179"/>
              <a:gd name="connsiteX3" fmla="*/ 579722 w 3082197"/>
              <a:gd name="connsiteY3" fmla="*/ 6643957 h 6654179"/>
              <a:gd name="connsiteX4" fmla="*/ 0 w 3082197"/>
              <a:gd name="connsiteY4" fmla="*/ 6064235 h 6654179"/>
              <a:gd name="connsiteX5" fmla="*/ 0 w 3082197"/>
              <a:gd name="connsiteY5" fmla="*/ 1656 h 6654179"/>
              <a:gd name="connsiteX0" fmla="*/ 0 w 3082197"/>
              <a:gd name="connsiteY0" fmla="*/ 1316107 h 6654179"/>
              <a:gd name="connsiteX1" fmla="*/ 3082144 w 3082197"/>
              <a:gd name="connsiteY1" fmla="*/ 0 h 6654179"/>
              <a:gd name="connsiteX2" fmla="*/ 3072982 w 3082197"/>
              <a:gd name="connsiteY2" fmla="*/ 6654179 h 6654179"/>
              <a:gd name="connsiteX3" fmla="*/ 579722 w 3082197"/>
              <a:gd name="connsiteY3" fmla="*/ 6643957 h 6654179"/>
              <a:gd name="connsiteX4" fmla="*/ 0 w 3082197"/>
              <a:gd name="connsiteY4" fmla="*/ 6064235 h 6654179"/>
              <a:gd name="connsiteX5" fmla="*/ 0 w 3082197"/>
              <a:gd name="connsiteY5" fmla="*/ 1316107 h 6654179"/>
              <a:gd name="connsiteX0" fmla="*/ 0 w 3082197"/>
              <a:gd name="connsiteY0" fmla="*/ 1657 h 5339729"/>
              <a:gd name="connsiteX1" fmla="*/ 3082144 w 3082197"/>
              <a:gd name="connsiteY1" fmla="*/ 0 h 5339729"/>
              <a:gd name="connsiteX2" fmla="*/ 3072982 w 3082197"/>
              <a:gd name="connsiteY2" fmla="*/ 5339729 h 5339729"/>
              <a:gd name="connsiteX3" fmla="*/ 579722 w 3082197"/>
              <a:gd name="connsiteY3" fmla="*/ 5329507 h 5339729"/>
              <a:gd name="connsiteX4" fmla="*/ 0 w 3082197"/>
              <a:gd name="connsiteY4" fmla="*/ 4749785 h 5339729"/>
              <a:gd name="connsiteX5" fmla="*/ 0 w 3082197"/>
              <a:gd name="connsiteY5" fmla="*/ 1657 h 5339729"/>
              <a:gd name="connsiteX0" fmla="*/ 0 w 3082197"/>
              <a:gd name="connsiteY0" fmla="*/ 2202416 h 5339729"/>
              <a:gd name="connsiteX1" fmla="*/ 3082144 w 3082197"/>
              <a:gd name="connsiteY1" fmla="*/ 0 h 5339729"/>
              <a:gd name="connsiteX2" fmla="*/ 3072982 w 3082197"/>
              <a:gd name="connsiteY2" fmla="*/ 5339729 h 5339729"/>
              <a:gd name="connsiteX3" fmla="*/ 579722 w 3082197"/>
              <a:gd name="connsiteY3" fmla="*/ 5329507 h 5339729"/>
              <a:gd name="connsiteX4" fmla="*/ 0 w 3082197"/>
              <a:gd name="connsiteY4" fmla="*/ 4749785 h 5339729"/>
              <a:gd name="connsiteX5" fmla="*/ 0 w 3082197"/>
              <a:gd name="connsiteY5" fmla="*/ 2202416 h 5339729"/>
              <a:gd name="connsiteX0" fmla="*/ 0 w 3082197"/>
              <a:gd name="connsiteY0" fmla="*/ 1656 h 3138969"/>
              <a:gd name="connsiteX1" fmla="*/ 3082144 w 3082197"/>
              <a:gd name="connsiteY1" fmla="*/ 0 h 3138969"/>
              <a:gd name="connsiteX2" fmla="*/ 3072982 w 3082197"/>
              <a:gd name="connsiteY2" fmla="*/ 3138969 h 3138969"/>
              <a:gd name="connsiteX3" fmla="*/ 579722 w 3082197"/>
              <a:gd name="connsiteY3" fmla="*/ 3128747 h 3138969"/>
              <a:gd name="connsiteX4" fmla="*/ 0 w 3082197"/>
              <a:gd name="connsiteY4" fmla="*/ 2549025 h 3138969"/>
              <a:gd name="connsiteX5" fmla="*/ 0 w 3082197"/>
              <a:gd name="connsiteY5" fmla="*/ 1656 h 3138969"/>
              <a:gd name="connsiteX0" fmla="*/ 0 w 3082145"/>
              <a:gd name="connsiteY0" fmla="*/ 1656 h 3150544"/>
              <a:gd name="connsiteX1" fmla="*/ 3082144 w 3082145"/>
              <a:gd name="connsiteY1" fmla="*/ 0 h 3150544"/>
              <a:gd name="connsiteX2" fmla="*/ 2772041 w 3082145"/>
              <a:gd name="connsiteY2" fmla="*/ 3150544 h 3150544"/>
              <a:gd name="connsiteX3" fmla="*/ 579722 w 3082145"/>
              <a:gd name="connsiteY3" fmla="*/ 3128747 h 3150544"/>
              <a:gd name="connsiteX4" fmla="*/ 0 w 3082145"/>
              <a:gd name="connsiteY4" fmla="*/ 2549025 h 3150544"/>
              <a:gd name="connsiteX5" fmla="*/ 0 w 3082145"/>
              <a:gd name="connsiteY5" fmla="*/ 1656 h 3150544"/>
              <a:gd name="connsiteX0" fmla="*/ 0 w 2772041"/>
              <a:gd name="connsiteY0" fmla="*/ 1656 h 3150544"/>
              <a:gd name="connsiteX1" fmla="*/ 2769627 w 2772041"/>
              <a:gd name="connsiteY1" fmla="*/ 0 h 3150544"/>
              <a:gd name="connsiteX2" fmla="*/ 2772041 w 2772041"/>
              <a:gd name="connsiteY2" fmla="*/ 3150544 h 3150544"/>
              <a:gd name="connsiteX3" fmla="*/ 579722 w 2772041"/>
              <a:gd name="connsiteY3" fmla="*/ 3128747 h 3150544"/>
              <a:gd name="connsiteX4" fmla="*/ 0 w 2772041"/>
              <a:gd name="connsiteY4" fmla="*/ 2549025 h 3150544"/>
              <a:gd name="connsiteX5" fmla="*/ 0 w 2772041"/>
              <a:gd name="connsiteY5" fmla="*/ 1656 h 3150544"/>
              <a:gd name="connsiteX0" fmla="*/ 0 w 2772041"/>
              <a:gd name="connsiteY0" fmla="*/ 1656 h 3138969"/>
              <a:gd name="connsiteX1" fmla="*/ 2769627 w 2772041"/>
              <a:gd name="connsiteY1" fmla="*/ 0 h 3138969"/>
              <a:gd name="connsiteX2" fmla="*/ 2772041 w 2772041"/>
              <a:gd name="connsiteY2" fmla="*/ 3138969 h 3138969"/>
              <a:gd name="connsiteX3" fmla="*/ 579722 w 2772041"/>
              <a:gd name="connsiteY3" fmla="*/ 3128747 h 3138969"/>
              <a:gd name="connsiteX4" fmla="*/ 0 w 2772041"/>
              <a:gd name="connsiteY4" fmla="*/ 2549025 h 3138969"/>
              <a:gd name="connsiteX5" fmla="*/ 0 w 2772041"/>
              <a:gd name="connsiteY5" fmla="*/ 1656 h 3138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72041" h="3138969">
                <a:moveTo>
                  <a:pt x="0" y="1656"/>
                </a:moveTo>
                <a:lnTo>
                  <a:pt x="2769627" y="0"/>
                </a:lnTo>
                <a:cubicBezTo>
                  <a:pt x="2770532" y="2146807"/>
                  <a:pt x="2771136" y="992162"/>
                  <a:pt x="2772041" y="3138969"/>
                </a:cubicBezTo>
                <a:lnTo>
                  <a:pt x="579722" y="3128747"/>
                </a:lnTo>
                <a:cubicBezTo>
                  <a:pt x="259550" y="3128747"/>
                  <a:pt x="0" y="2869197"/>
                  <a:pt x="0" y="2549025"/>
                </a:cubicBezTo>
                <a:lnTo>
                  <a:pt x="0" y="1656"/>
                </a:lnTo>
                <a:close/>
              </a:path>
            </a:pathLst>
          </a:custGeom>
          <a:noFill/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JP" dirty="0"/>
              <a:t>Insert Picture/Text Block</a:t>
            </a:r>
          </a:p>
        </p:txBody>
      </p:sp>
      <p:sp>
        <p:nvSpPr>
          <p:cNvPr id="25" name="Picture Placeholder 9">
            <a:extLst>
              <a:ext uri="{FF2B5EF4-FFF2-40B4-BE49-F238E27FC236}">
                <a16:creationId xmlns:a16="http://schemas.microsoft.com/office/drawing/2014/main" id="{E01CF285-75D7-154A-ACF2-9393FB0B38D0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177615" y="3076286"/>
            <a:ext cx="2772041" cy="3138969"/>
          </a:xfrm>
          <a:custGeom>
            <a:avLst/>
            <a:gdLst>
              <a:gd name="connsiteX0" fmla="*/ 0 w 10888662"/>
              <a:gd name="connsiteY0" fmla="*/ 579722 h 6442075"/>
              <a:gd name="connsiteX1" fmla="*/ 579722 w 10888662"/>
              <a:gd name="connsiteY1" fmla="*/ 0 h 6442075"/>
              <a:gd name="connsiteX2" fmla="*/ 10308940 w 10888662"/>
              <a:gd name="connsiteY2" fmla="*/ 0 h 6442075"/>
              <a:gd name="connsiteX3" fmla="*/ 10888662 w 10888662"/>
              <a:gd name="connsiteY3" fmla="*/ 579722 h 6442075"/>
              <a:gd name="connsiteX4" fmla="*/ 10888662 w 10888662"/>
              <a:gd name="connsiteY4" fmla="*/ 5862353 h 6442075"/>
              <a:gd name="connsiteX5" fmla="*/ 10308940 w 10888662"/>
              <a:gd name="connsiteY5" fmla="*/ 6442075 h 6442075"/>
              <a:gd name="connsiteX6" fmla="*/ 579722 w 10888662"/>
              <a:gd name="connsiteY6" fmla="*/ 6442075 h 6442075"/>
              <a:gd name="connsiteX7" fmla="*/ 0 w 10888662"/>
              <a:gd name="connsiteY7" fmla="*/ 5862353 h 6442075"/>
              <a:gd name="connsiteX8" fmla="*/ 0 w 10888662"/>
              <a:gd name="connsiteY8" fmla="*/ 579722 h 6442075"/>
              <a:gd name="connsiteX0" fmla="*/ 0 w 10888662"/>
              <a:gd name="connsiteY0" fmla="*/ 659657 h 6522010"/>
              <a:gd name="connsiteX1" fmla="*/ 10308940 w 10888662"/>
              <a:gd name="connsiteY1" fmla="*/ 79935 h 6522010"/>
              <a:gd name="connsiteX2" fmla="*/ 10888662 w 10888662"/>
              <a:gd name="connsiteY2" fmla="*/ 659657 h 6522010"/>
              <a:gd name="connsiteX3" fmla="*/ 10888662 w 10888662"/>
              <a:gd name="connsiteY3" fmla="*/ 5942288 h 6522010"/>
              <a:gd name="connsiteX4" fmla="*/ 10308940 w 10888662"/>
              <a:gd name="connsiteY4" fmla="*/ 6522010 h 6522010"/>
              <a:gd name="connsiteX5" fmla="*/ 579722 w 10888662"/>
              <a:gd name="connsiteY5" fmla="*/ 6522010 h 6522010"/>
              <a:gd name="connsiteX6" fmla="*/ 0 w 10888662"/>
              <a:gd name="connsiteY6" fmla="*/ 5942288 h 6522010"/>
              <a:gd name="connsiteX7" fmla="*/ 0 w 10888662"/>
              <a:gd name="connsiteY7" fmla="*/ 659657 h 6522010"/>
              <a:gd name="connsiteX0" fmla="*/ 0 w 10888662"/>
              <a:gd name="connsiteY0" fmla="*/ 579722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579722 h 6442075"/>
              <a:gd name="connsiteX0" fmla="*/ 0 w 10888662"/>
              <a:gd name="connsiteY0" fmla="*/ 129257 h 6569679"/>
              <a:gd name="connsiteX1" fmla="*/ 10308940 w 10888662"/>
              <a:gd name="connsiteY1" fmla="*/ 127604 h 6569679"/>
              <a:gd name="connsiteX2" fmla="*/ 10888662 w 10888662"/>
              <a:gd name="connsiteY2" fmla="*/ 707326 h 6569679"/>
              <a:gd name="connsiteX3" fmla="*/ 10888662 w 10888662"/>
              <a:gd name="connsiteY3" fmla="*/ 5989957 h 6569679"/>
              <a:gd name="connsiteX4" fmla="*/ 10308940 w 10888662"/>
              <a:gd name="connsiteY4" fmla="*/ 6569679 h 6569679"/>
              <a:gd name="connsiteX5" fmla="*/ 579722 w 10888662"/>
              <a:gd name="connsiteY5" fmla="*/ 6569679 h 6569679"/>
              <a:gd name="connsiteX6" fmla="*/ 0 w 10888662"/>
              <a:gd name="connsiteY6" fmla="*/ 5989957 h 6569679"/>
              <a:gd name="connsiteX7" fmla="*/ 0 w 10888662"/>
              <a:gd name="connsiteY7" fmla="*/ 129257 h 6569679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9657299 w 10888662"/>
              <a:gd name="connsiteY4" fmla="*/ 55276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522010"/>
              <a:gd name="connsiteX1" fmla="*/ 10308940 w 10888662"/>
              <a:gd name="connsiteY1" fmla="*/ 0 h 6522010"/>
              <a:gd name="connsiteX2" fmla="*/ 10888662 w 10888662"/>
              <a:gd name="connsiteY2" fmla="*/ 579722 h 6522010"/>
              <a:gd name="connsiteX3" fmla="*/ 10888662 w 10888662"/>
              <a:gd name="connsiteY3" fmla="*/ 5862353 h 6522010"/>
              <a:gd name="connsiteX4" fmla="*/ 579722 w 10888662"/>
              <a:gd name="connsiteY4" fmla="*/ 6442075 h 6522010"/>
              <a:gd name="connsiteX5" fmla="*/ 0 w 10888662"/>
              <a:gd name="connsiteY5" fmla="*/ 5862353 h 6522010"/>
              <a:gd name="connsiteX6" fmla="*/ 0 w 10888662"/>
              <a:gd name="connsiteY6" fmla="*/ 1653 h 6522010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579722 w 10888662"/>
              <a:gd name="connsiteY4" fmla="*/ 6442075 h 6442075"/>
              <a:gd name="connsiteX5" fmla="*/ 0 w 10888662"/>
              <a:gd name="connsiteY5" fmla="*/ 5862353 h 6442075"/>
              <a:gd name="connsiteX6" fmla="*/ 0 w 10888662"/>
              <a:gd name="connsiteY6" fmla="*/ 1653 h 6442075"/>
              <a:gd name="connsiteX0" fmla="*/ 0 w 10888662"/>
              <a:gd name="connsiteY0" fmla="*/ 1653 h 6585432"/>
              <a:gd name="connsiteX1" fmla="*/ 10308940 w 10888662"/>
              <a:gd name="connsiteY1" fmla="*/ 0 h 6585432"/>
              <a:gd name="connsiteX2" fmla="*/ 10888662 w 10888662"/>
              <a:gd name="connsiteY2" fmla="*/ 579722 h 6585432"/>
              <a:gd name="connsiteX3" fmla="*/ 10878151 w 10888662"/>
              <a:gd name="connsiteY3" fmla="*/ 6461442 h 6585432"/>
              <a:gd name="connsiteX4" fmla="*/ 579722 w 10888662"/>
              <a:gd name="connsiteY4" fmla="*/ 6442075 h 6585432"/>
              <a:gd name="connsiteX5" fmla="*/ 0 w 10888662"/>
              <a:gd name="connsiteY5" fmla="*/ 5862353 h 6585432"/>
              <a:gd name="connsiteX6" fmla="*/ 0 w 10888662"/>
              <a:gd name="connsiteY6" fmla="*/ 1653 h 6585432"/>
              <a:gd name="connsiteX0" fmla="*/ 0 w 10888662"/>
              <a:gd name="connsiteY0" fmla="*/ 1653 h 6577502"/>
              <a:gd name="connsiteX1" fmla="*/ 10308940 w 10888662"/>
              <a:gd name="connsiteY1" fmla="*/ 0 h 6577502"/>
              <a:gd name="connsiteX2" fmla="*/ 10888662 w 10888662"/>
              <a:gd name="connsiteY2" fmla="*/ 579722 h 6577502"/>
              <a:gd name="connsiteX3" fmla="*/ 10878151 w 10888662"/>
              <a:gd name="connsiteY3" fmla="*/ 6450932 h 6577502"/>
              <a:gd name="connsiteX4" fmla="*/ 579722 w 10888662"/>
              <a:gd name="connsiteY4" fmla="*/ 6442075 h 6577502"/>
              <a:gd name="connsiteX5" fmla="*/ 0 w 10888662"/>
              <a:gd name="connsiteY5" fmla="*/ 5862353 h 6577502"/>
              <a:gd name="connsiteX6" fmla="*/ 0 w 10888662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0888662"/>
              <a:gd name="connsiteY0" fmla="*/ 1653 h 6450932"/>
              <a:gd name="connsiteX1" fmla="*/ 10308940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0999550"/>
              <a:gd name="connsiteY0" fmla="*/ 1653 h 6450932"/>
              <a:gd name="connsiteX1" fmla="*/ 10844968 w 10999550"/>
              <a:gd name="connsiteY1" fmla="*/ 0 h 6450932"/>
              <a:gd name="connsiteX2" fmla="*/ 10888662 w 10999550"/>
              <a:gd name="connsiteY2" fmla="*/ 579722 h 6450932"/>
              <a:gd name="connsiteX3" fmla="*/ 10878151 w 10999550"/>
              <a:gd name="connsiteY3" fmla="*/ 6450932 h 6450932"/>
              <a:gd name="connsiteX4" fmla="*/ 579722 w 10999550"/>
              <a:gd name="connsiteY4" fmla="*/ 6442075 h 6450932"/>
              <a:gd name="connsiteX5" fmla="*/ 0 w 10999550"/>
              <a:gd name="connsiteY5" fmla="*/ 5862353 h 6450932"/>
              <a:gd name="connsiteX6" fmla="*/ 0 w 10999550"/>
              <a:gd name="connsiteY6" fmla="*/ 1653 h 6450932"/>
              <a:gd name="connsiteX0" fmla="*/ 0 w 11022020"/>
              <a:gd name="connsiteY0" fmla="*/ 1653 h 6450932"/>
              <a:gd name="connsiteX1" fmla="*/ 10876499 w 11022020"/>
              <a:gd name="connsiteY1" fmla="*/ 0 h 6450932"/>
              <a:gd name="connsiteX2" fmla="*/ 10888662 w 11022020"/>
              <a:gd name="connsiteY2" fmla="*/ 579722 h 6450932"/>
              <a:gd name="connsiteX3" fmla="*/ 10878151 w 11022020"/>
              <a:gd name="connsiteY3" fmla="*/ 6450932 h 6450932"/>
              <a:gd name="connsiteX4" fmla="*/ 579722 w 11022020"/>
              <a:gd name="connsiteY4" fmla="*/ 6442075 h 6450932"/>
              <a:gd name="connsiteX5" fmla="*/ 0 w 11022020"/>
              <a:gd name="connsiteY5" fmla="*/ 5862353 h 6450932"/>
              <a:gd name="connsiteX6" fmla="*/ 0 w 11022020"/>
              <a:gd name="connsiteY6" fmla="*/ 1653 h 6450932"/>
              <a:gd name="connsiteX0" fmla="*/ 0 w 10888662"/>
              <a:gd name="connsiteY0" fmla="*/ 1653 h 6450932"/>
              <a:gd name="connsiteX1" fmla="*/ 10876499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2200990"/>
              <a:gd name="connsiteY0" fmla="*/ 1653 h 6450932"/>
              <a:gd name="connsiteX1" fmla="*/ 10876499 w 12200990"/>
              <a:gd name="connsiteY1" fmla="*/ 0 h 6450932"/>
              <a:gd name="connsiteX2" fmla="*/ 10878151 w 12200990"/>
              <a:gd name="connsiteY2" fmla="*/ 6450932 h 6450932"/>
              <a:gd name="connsiteX3" fmla="*/ 579722 w 12200990"/>
              <a:gd name="connsiteY3" fmla="*/ 6442075 h 6450932"/>
              <a:gd name="connsiteX4" fmla="*/ 0 w 12200990"/>
              <a:gd name="connsiteY4" fmla="*/ 5862353 h 6450932"/>
              <a:gd name="connsiteX5" fmla="*/ 0 w 12200990"/>
              <a:gd name="connsiteY5" fmla="*/ 1653 h 6450932"/>
              <a:gd name="connsiteX0" fmla="*/ 0 w 11640630"/>
              <a:gd name="connsiteY0" fmla="*/ 1653 h 6450932"/>
              <a:gd name="connsiteX1" fmla="*/ 10876499 w 11640630"/>
              <a:gd name="connsiteY1" fmla="*/ 0 h 6450932"/>
              <a:gd name="connsiteX2" fmla="*/ 10878151 w 11640630"/>
              <a:gd name="connsiteY2" fmla="*/ 6450932 h 6450932"/>
              <a:gd name="connsiteX3" fmla="*/ 579722 w 11640630"/>
              <a:gd name="connsiteY3" fmla="*/ 6442075 h 6450932"/>
              <a:gd name="connsiteX4" fmla="*/ 0 w 11640630"/>
              <a:gd name="connsiteY4" fmla="*/ 5862353 h 6450932"/>
              <a:gd name="connsiteX5" fmla="*/ 0 w 11640630"/>
              <a:gd name="connsiteY5" fmla="*/ 1653 h 6450932"/>
              <a:gd name="connsiteX0" fmla="*/ 0 w 10878151"/>
              <a:gd name="connsiteY0" fmla="*/ 1653 h 6450932"/>
              <a:gd name="connsiteX1" fmla="*/ 10876499 w 10878151"/>
              <a:gd name="connsiteY1" fmla="*/ 0 h 6450932"/>
              <a:gd name="connsiteX2" fmla="*/ 10878151 w 10878151"/>
              <a:gd name="connsiteY2" fmla="*/ 6450932 h 6450932"/>
              <a:gd name="connsiteX3" fmla="*/ 579722 w 10878151"/>
              <a:gd name="connsiteY3" fmla="*/ 6442075 h 6450932"/>
              <a:gd name="connsiteX4" fmla="*/ 0 w 10878151"/>
              <a:gd name="connsiteY4" fmla="*/ 5862353 h 6450932"/>
              <a:gd name="connsiteX5" fmla="*/ 0 w 10878151"/>
              <a:gd name="connsiteY5" fmla="*/ 1653 h 6450932"/>
              <a:gd name="connsiteX0" fmla="*/ 0 w 11843451"/>
              <a:gd name="connsiteY0" fmla="*/ 1653 h 6450932"/>
              <a:gd name="connsiteX1" fmla="*/ 11843451 w 11843451"/>
              <a:gd name="connsiteY1" fmla="*/ 0 h 6450932"/>
              <a:gd name="connsiteX2" fmla="*/ 10878151 w 11843451"/>
              <a:gd name="connsiteY2" fmla="*/ 6450932 h 6450932"/>
              <a:gd name="connsiteX3" fmla="*/ 579722 w 11843451"/>
              <a:gd name="connsiteY3" fmla="*/ 6442075 h 6450932"/>
              <a:gd name="connsiteX4" fmla="*/ 0 w 11843451"/>
              <a:gd name="connsiteY4" fmla="*/ 5862353 h 6450932"/>
              <a:gd name="connsiteX5" fmla="*/ 0 w 11843451"/>
              <a:gd name="connsiteY5" fmla="*/ 1653 h 6450932"/>
              <a:gd name="connsiteX0" fmla="*/ 0 w 11855613"/>
              <a:gd name="connsiteY0" fmla="*/ 1653 h 6450932"/>
              <a:gd name="connsiteX1" fmla="*/ 11843451 w 11855613"/>
              <a:gd name="connsiteY1" fmla="*/ 0 h 6450932"/>
              <a:gd name="connsiteX2" fmla="*/ 11855613 w 11855613"/>
              <a:gd name="connsiteY2" fmla="*/ 6450932 h 6450932"/>
              <a:gd name="connsiteX3" fmla="*/ 579722 w 11855613"/>
              <a:gd name="connsiteY3" fmla="*/ 6442075 h 6450932"/>
              <a:gd name="connsiteX4" fmla="*/ 0 w 11855613"/>
              <a:gd name="connsiteY4" fmla="*/ 5862353 h 6450932"/>
              <a:gd name="connsiteX5" fmla="*/ 0 w 11855613"/>
              <a:gd name="connsiteY5" fmla="*/ 1653 h 6450932"/>
              <a:gd name="connsiteX0" fmla="*/ 0 w 11864472"/>
              <a:gd name="connsiteY0" fmla="*/ 1653 h 6450932"/>
              <a:gd name="connsiteX1" fmla="*/ 11864472 w 11864472"/>
              <a:gd name="connsiteY1" fmla="*/ 0 h 6450932"/>
              <a:gd name="connsiteX2" fmla="*/ 11855613 w 11864472"/>
              <a:gd name="connsiteY2" fmla="*/ 6450932 h 6450932"/>
              <a:gd name="connsiteX3" fmla="*/ 579722 w 11864472"/>
              <a:gd name="connsiteY3" fmla="*/ 6442075 h 6450932"/>
              <a:gd name="connsiteX4" fmla="*/ 0 w 11864472"/>
              <a:gd name="connsiteY4" fmla="*/ 5862353 h 6450932"/>
              <a:gd name="connsiteX5" fmla="*/ 0 w 11864472"/>
              <a:gd name="connsiteY5" fmla="*/ 1653 h 6450932"/>
              <a:gd name="connsiteX0" fmla="*/ 0 w 11864472"/>
              <a:gd name="connsiteY0" fmla="*/ 1653 h 6442075"/>
              <a:gd name="connsiteX1" fmla="*/ 11864472 w 11864472"/>
              <a:gd name="connsiteY1" fmla="*/ 0 h 6442075"/>
              <a:gd name="connsiteX2" fmla="*/ 11855613 w 11864472"/>
              <a:gd name="connsiteY2" fmla="*/ 6440421 h 6442075"/>
              <a:gd name="connsiteX3" fmla="*/ 579722 w 11864472"/>
              <a:gd name="connsiteY3" fmla="*/ 6442075 h 6442075"/>
              <a:gd name="connsiteX4" fmla="*/ 0 w 11864472"/>
              <a:gd name="connsiteY4" fmla="*/ 5862353 h 6442075"/>
              <a:gd name="connsiteX5" fmla="*/ 0 w 11864472"/>
              <a:gd name="connsiteY5" fmla="*/ 1653 h 6442075"/>
              <a:gd name="connsiteX0" fmla="*/ 0 w 11855613"/>
              <a:gd name="connsiteY0" fmla="*/ 1653 h 6442075"/>
              <a:gd name="connsiteX1" fmla="*/ 8912928 w 11855613"/>
              <a:gd name="connsiteY1" fmla="*/ 0 h 6442075"/>
              <a:gd name="connsiteX2" fmla="*/ 11855613 w 11855613"/>
              <a:gd name="connsiteY2" fmla="*/ 6440421 h 6442075"/>
              <a:gd name="connsiteX3" fmla="*/ 579722 w 11855613"/>
              <a:gd name="connsiteY3" fmla="*/ 6442075 h 6442075"/>
              <a:gd name="connsiteX4" fmla="*/ 0 w 11855613"/>
              <a:gd name="connsiteY4" fmla="*/ 5862353 h 6442075"/>
              <a:gd name="connsiteX5" fmla="*/ 0 w 11855613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74032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36077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1615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15642"/>
              <a:gd name="connsiteY0" fmla="*/ 1653 h 6442075"/>
              <a:gd name="connsiteX1" fmla="*/ 8912928 w 8915642"/>
              <a:gd name="connsiteY1" fmla="*/ 0 h 6442075"/>
              <a:gd name="connsiteX2" fmla="*/ 8915642 w 8915642"/>
              <a:gd name="connsiteY2" fmla="*/ 6440421 h 6442075"/>
              <a:gd name="connsiteX3" fmla="*/ 579722 w 8915642"/>
              <a:gd name="connsiteY3" fmla="*/ 6442075 h 6442075"/>
              <a:gd name="connsiteX4" fmla="*/ 0 w 8915642"/>
              <a:gd name="connsiteY4" fmla="*/ 5862353 h 6442075"/>
              <a:gd name="connsiteX5" fmla="*/ 0 w 8915642"/>
              <a:gd name="connsiteY5" fmla="*/ 1653 h 6442075"/>
              <a:gd name="connsiteX0" fmla="*/ 0 w 8915642"/>
              <a:gd name="connsiteY0" fmla="*/ 1 h 6618553"/>
              <a:gd name="connsiteX1" fmla="*/ 8912928 w 8915642"/>
              <a:gd name="connsiteY1" fmla="*/ 176478 h 6618553"/>
              <a:gd name="connsiteX2" fmla="*/ 8915642 w 8915642"/>
              <a:gd name="connsiteY2" fmla="*/ 6616899 h 6618553"/>
              <a:gd name="connsiteX3" fmla="*/ 579722 w 8915642"/>
              <a:gd name="connsiteY3" fmla="*/ 6618553 h 6618553"/>
              <a:gd name="connsiteX4" fmla="*/ 0 w 8915642"/>
              <a:gd name="connsiteY4" fmla="*/ 6038831 h 6618553"/>
              <a:gd name="connsiteX5" fmla="*/ 0 w 8915642"/>
              <a:gd name="connsiteY5" fmla="*/ 1 h 6618553"/>
              <a:gd name="connsiteX0" fmla="*/ 0 w 8915642"/>
              <a:gd name="connsiteY0" fmla="*/ 25404 h 6643956"/>
              <a:gd name="connsiteX1" fmla="*/ 6015348 w 8915642"/>
              <a:gd name="connsiteY1" fmla="*/ 0 h 6643956"/>
              <a:gd name="connsiteX2" fmla="*/ 8915642 w 8915642"/>
              <a:gd name="connsiteY2" fmla="*/ 6642302 h 6643956"/>
              <a:gd name="connsiteX3" fmla="*/ 579722 w 8915642"/>
              <a:gd name="connsiteY3" fmla="*/ 6643956 h 6643956"/>
              <a:gd name="connsiteX4" fmla="*/ 0 w 8915642"/>
              <a:gd name="connsiteY4" fmla="*/ 6064234 h 6643956"/>
              <a:gd name="connsiteX5" fmla="*/ 0 w 8915642"/>
              <a:gd name="connsiteY5" fmla="*/ 25404 h 6643956"/>
              <a:gd name="connsiteX0" fmla="*/ 0 w 8915642"/>
              <a:gd name="connsiteY0" fmla="*/ 1653 h 6620205"/>
              <a:gd name="connsiteX1" fmla="*/ 6003473 w 8915642"/>
              <a:gd name="connsiteY1" fmla="*/ 0 h 6620205"/>
              <a:gd name="connsiteX2" fmla="*/ 8915642 w 8915642"/>
              <a:gd name="connsiteY2" fmla="*/ 6618551 h 6620205"/>
              <a:gd name="connsiteX3" fmla="*/ 579722 w 8915642"/>
              <a:gd name="connsiteY3" fmla="*/ 6620205 h 6620205"/>
              <a:gd name="connsiteX4" fmla="*/ 0 w 8915642"/>
              <a:gd name="connsiteY4" fmla="*/ 6040483 h 6620205"/>
              <a:gd name="connsiteX5" fmla="*/ 0 w 8915642"/>
              <a:gd name="connsiteY5" fmla="*/ 1653 h 6620205"/>
              <a:gd name="connsiteX0" fmla="*/ 0 w 8915642"/>
              <a:gd name="connsiteY0" fmla="*/ 96656 h 6620205"/>
              <a:gd name="connsiteX1" fmla="*/ 6003473 w 8915642"/>
              <a:gd name="connsiteY1" fmla="*/ 0 h 6620205"/>
              <a:gd name="connsiteX2" fmla="*/ 8915642 w 8915642"/>
              <a:gd name="connsiteY2" fmla="*/ 6618551 h 6620205"/>
              <a:gd name="connsiteX3" fmla="*/ 579722 w 8915642"/>
              <a:gd name="connsiteY3" fmla="*/ 6620205 h 6620205"/>
              <a:gd name="connsiteX4" fmla="*/ 0 w 8915642"/>
              <a:gd name="connsiteY4" fmla="*/ 6040483 h 6620205"/>
              <a:gd name="connsiteX5" fmla="*/ 0 w 8915642"/>
              <a:gd name="connsiteY5" fmla="*/ 96656 h 6620205"/>
              <a:gd name="connsiteX0" fmla="*/ 0 w 8915642"/>
              <a:gd name="connsiteY0" fmla="*/ 0 h 6642302"/>
              <a:gd name="connsiteX1" fmla="*/ 6003473 w 8915642"/>
              <a:gd name="connsiteY1" fmla="*/ 22097 h 6642302"/>
              <a:gd name="connsiteX2" fmla="*/ 8915642 w 8915642"/>
              <a:gd name="connsiteY2" fmla="*/ 6640648 h 6642302"/>
              <a:gd name="connsiteX3" fmla="*/ 579722 w 8915642"/>
              <a:gd name="connsiteY3" fmla="*/ 6642302 h 6642302"/>
              <a:gd name="connsiteX4" fmla="*/ 0 w 8915642"/>
              <a:gd name="connsiteY4" fmla="*/ 6062580 h 6642302"/>
              <a:gd name="connsiteX5" fmla="*/ 0 w 8915642"/>
              <a:gd name="connsiteY5" fmla="*/ 0 h 6642302"/>
              <a:gd name="connsiteX0" fmla="*/ 0 w 8915642"/>
              <a:gd name="connsiteY0" fmla="*/ 0 h 6642302"/>
              <a:gd name="connsiteX1" fmla="*/ 5932221 w 8915642"/>
              <a:gd name="connsiteY1" fmla="*/ 152725 h 6642302"/>
              <a:gd name="connsiteX2" fmla="*/ 8915642 w 8915642"/>
              <a:gd name="connsiteY2" fmla="*/ 6640648 h 6642302"/>
              <a:gd name="connsiteX3" fmla="*/ 579722 w 8915642"/>
              <a:gd name="connsiteY3" fmla="*/ 6642302 h 6642302"/>
              <a:gd name="connsiteX4" fmla="*/ 0 w 8915642"/>
              <a:gd name="connsiteY4" fmla="*/ 6062580 h 6642302"/>
              <a:gd name="connsiteX5" fmla="*/ 0 w 8915642"/>
              <a:gd name="connsiteY5" fmla="*/ 0 h 6642302"/>
              <a:gd name="connsiteX0" fmla="*/ 0 w 8915642"/>
              <a:gd name="connsiteY0" fmla="*/ 1654 h 6643956"/>
              <a:gd name="connsiteX1" fmla="*/ 6003473 w 8915642"/>
              <a:gd name="connsiteY1" fmla="*/ 0 h 6643956"/>
              <a:gd name="connsiteX2" fmla="*/ 8915642 w 8915642"/>
              <a:gd name="connsiteY2" fmla="*/ 6642302 h 6643956"/>
              <a:gd name="connsiteX3" fmla="*/ 579722 w 8915642"/>
              <a:gd name="connsiteY3" fmla="*/ 6643956 h 6643956"/>
              <a:gd name="connsiteX4" fmla="*/ 0 w 8915642"/>
              <a:gd name="connsiteY4" fmla="*/ 6064234 h 6643956"/>
              <a:gd name="connsiteX5" fmla="*/ 0 w 8915642"/>
              <a:gd name="connsiteY5" fmla="*/ 1654 h 6643956"/>
              <a:gd name="connsiteX0" fmla="*/ 0 w 6018062"/>
              <a:gd name="connsiteY0" fmla="*/ 1654 h 6654178"/>
              <a:gd name="connsiteX1" fmla="*/ 6003473 w 6018062"/>
              <a:gd name="connsiteY1" fmla="*/ 0 h 6654178"/>
              <a:gd name="connsiteX2" fmla="*/ 6018062 w 6018062"/>
              <a:gd name="connsiteY2" fmla="*/ 6654178 h 6654178"/>
              <a:gd name="connsiteX3" fmla="*/ 579722 w 6018062"/>
              <a:gd name="connsiteY3" fmla="*/ 6643956 h 6654178"/>
              <a:gd name="connsiteX4" fmla="*/ 0 w 6018062"/>
              <a:gd name="connsiteY4" fmla="*/ 6064234 h 6654178"/>
              <a:gd name="connsiteX5" fmla="*/ 0 w 6018062"/>
              <a:gd name="connsiteY5" fmla="*/ 1654 h 6654178"/>
              <a:gd name="connsiteX0" fmla="*/ 0 w 6018062"/>
              <a:gd name="connsiteY0" fmla="*/ 203535 h 6654178"/>
              <a:gd name="connsiteX1" fmla="*/ 6003473 w 6018062"/>
              <a:gd name="connsiteY1" fmla="*/ 0 h 6654178"/>
              <a:gd name="connsiteX2" fmla="*/ 6018062 w 6018062"/>
              <a:gd name="connsiteY2" fmla="*/ 6654178 h 6654178"/>
              <a:gd name="connsiteX3" fmla="*/ 579722 w 6018062"/>
              <a:gd name="connsiteY3" fmla="*/ 6643956 h 6654178"/>
              <a:gd name="connsiteX4" fmla="*/ 0 w 6018062"/>
              <a:gd name="connsiteY4" fmla="*/ 6064234 h 6654178"/>
              <a:gd name="connsiteX5" fmla="*/ 0 w 6018062"/>
              <a:gd name="connsiteY5" fmla="*/ 203535 h 6654178"/>
              <a:gd name="connsiteX0" fmla="*/ 0 w 6018062"/>
              <a:gd name="connsiteY0" fmla="*/ 1655 h 6452298"/>
              <a:gd name="connsiteX1" fmla="*/ 4055920 w 6018062"/>
              <a:gd name="connsiteY1" fmla="*/ 0 h 6452298"/>
              <a:gd name="connsiteX2" fmla="*/ 6018062 w 6018062"/>
              <a:gd name="connsiteY2" fmla="*/ 6452298 h 6452298"/>
              <a:gd name="connsiteX3" fmla="*/ 579722 w 6018062"/>
              <a:gd name="connsiteY3" fmla="*/ 6442076 h 6452298"/>
              <a:gd name="connsiteX4" fmla="*/ 0 w 6018062"/>
              <a:gd name="connsiteY4" fmla="*/ 5862354 h 6452298"/>
              <a:gd name="connsiteX5" fmla="*/ 0 w 6018062"/>
              <a:gd name="connsiteY5" fmla="*/ 1655 h 6452298"/>
              <a:gd name="connsiteX0" fmla="*/ 0 w 4055973"/>
              <a:gd name="connsiteY0" fmla="*/ 1655 h 6452298"/>
              <a:gd name="connsiteX1" fmla="*/ 4055920 w 4055973"/>
              <a:gd name="connsiteY1" fmla="*/ 0 h 6452298"/>
              <a:gd name="connsiteX2" fmla="*/ 4046758 w 4055973"/>
              <a:gd name="connsiteY2" fmla="*/ 6452298 h 6452298"/>
              <a:gd name="connsiteX3" fmla="*/ 579722 w 4055973"/>
              <a:gd name="connsiteY3" fmla="*/ 6442076 h 6452298"/>
              <a:gd name="connsiteX4" fmla="*/ 0 w 4055973"/>
              <a:gd name="connsiteY4" fmla="*/ 5862354 h 6452298"/>
              <a:gd name="connsiteX5" fmla="*/ 0 w 4055973"/>
              <a:gd name="connsiteY5" fmla="*/ 1655 h 6452298"/>
              <a:gd name="connsiteX0" fmla="*/ 0 w 4055973"/>
              <a:gd name="connsiteY0" fmla="*/ 0 h 6652523"/>
              <a:gd name="connsiteX1" fmla="*/ 4055920 w 4055973"/>
              <a:gd name="connsiteY1" fmla="*/ 200225 h 6652523"/>
              <a:gd name="connsiteX2" fmla="*/ 4046758 w 4055973"/>
              <a:gd name="connsiteY2" fmla="*/ 6652523 h 6652523"/>
              <a:gd name="connsiteX3" fmla="*/ 579722 w 4055973"/>
              <a:gd name="connsiteY3" fmla="*/ 6642301 h 6652523"/>
              <a:gd name="connsiteX4" fmla="*/ 0 w 4055973"/>
              <a:gd name="connsiteY4" fmla="*/ 6062579 h 6652523"/>
              <a:gd name="connsiteX5" fmla="*/ 0 w 4055973"/>
              <a:gd name="connsiteY5" fmla="*/ 0 h 6652523"/>
              <a:gd name="connsiteX0" fmla="*/ 0 w 4046758"/>
              <a:gd name="connsiteY0" fmla="*/ 0 h 6652523"/>
              <a:gd name="connsiteX1" fmla="*/ 4044045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1655 h 6654178"/>
              <a:gd name="connsiteX1" fmla="*/ 3082144 w 4046758"/>
              <a:gd name="connsiteY1" fmla="*/ 0 h 6654178"/>
              <a:gd name="connsiteX2" fmla="*/ 4046758 w 4046758"/>
              <a:gd name="connsiteY2" fmla="*/ 6654178 h 6654178"/>
              <a:gd name="connsiteX3" fmla="*/ 579722 w 4046758"/>
              <a:gd name="connsiteY3" fmla="*/ 6643956 h 6654178"/>
              <a:gd name="connsiteX4" fmla="*/ 0 w 4046758"/>
              <a:gd name="connsiteY4" fmla="*/ 6064234 h 6654178"/>
              <a:gd name="connsiteX5" fmla="*/ 0 w 4046758"/>
              <a:gd name="connsiteY5" fmla="*/ 1655 h 6654178"/>
              <a:gd name="connsiteX0" fmla="*/ 0 w 4046758"/>
              <a:gd name="connsiteY0" fmla="*/ 0 h 6652523"/>
              <a:gd name="connsiteX1" fmla="*/ 2975266 w 4046758"/>
              <a:gd name="connsiteY1" fmla="*/ 93348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0 h 6652523"/>
              <a:gd name="connsiteX1" fmla="*/ 3070268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4046758"/>
              <a:gd name="connsiteY0" fmla="*/ 0 h 6652523"/>
              <a:gd name="connsiteX1" fmla="*/ 3082144 w 4046758"/>
              <a:gd name="connsiteY1" fmla="*/ 10220 h 6652523"/>
              <a:gd name="connsiteX2" fmla="*/ 4046758 w 4046758"/>
              <a:gd name="connsiteY2" fmla="*/ 6652523 h 6652523"/>
              <a:gd name="connsiteX3" fmla="*/ 579722 w 4046758"/>
              <a:gd name="connsiteY3" fmla="*/ 6642301 h 6652523"/>
              <a:gd name="connsiteX4" fmla="*/ 0 w 4046758"/>
              <a:gd name="connsiteY4" fmla="*/ 6062579 h 6652523"/>
              <a:gd name="connsiteX5" fmla="*/ 0 w 4046758"/>
              <a:gd name="connsiteY5" fmla="*/ 0 h 6652523"/>
              <a:gd name="connsiteX0" fmla="*/ 0 w 3082197"/>
              <a:gd name="connsiteY0" fmla="*/ 0 h 6652523"/>
              <a:gd name="connsiteX1" fmla="*/ 3082144 w 3082197"/>
              <a:gd name="connsiteY1" fmla="*/ 10220 h 6652523"/>
              <a:gd name="connsiteX2" fmla="*/ 3072982 w 3082197"/>
              <a:gd name="connsiteY2" fmla="*/ 6652523 h 6652523"/>
              <a:gd name="connsiteX3" fmla="*/ 579722 w 3082197"/>
              <a:gd name="connsiteY3" fmla="*/ 6642301 h 6652523"/>
              <a:gd name="connsiteX4" fmla="*/ 0 w 3082197"/>
              <a:gd name="connsiteY4" fmla="*/ 6062579 h 6652523"/>
              <a:gd name="connsiteX5" fmla="*/ 0 w 3082197"/>
              <a:gd name="connsiteY5" fmla="*/ 0 h 6652523"/>
              <a:gd name="connsiteX0" fmla="*/ 0 w 3072982"/>
              <a:gd name="connsiteY0" fmla="*/ 0 h 6652523"/>
              <a:gd name="connsiteX1" fmla="*/ 3010892 w 3072982"/>
              <a:gd name="connsiteY1" fmla="*/ 164599 h 6652523"/>
              <a:gd name="connsiteX2" fmla="*/ 3072982 w 3072982"/>
              <a:gd name="connsiteY2" fmla="*/ 6652523 h 6652523"/>
              <a:gd name="connsiteX3" fmla="*/ 579722 w 3072982"/>
              <a:gd name="connsiteY3" fmla="*/ 6642301 h 6652523"/>
              <a:gd name="connsiteX4" fmla="*/ 0 w 3072982"/>
              <a:gd name="connsiteY4" fmla="*/ 6062579 h 6652523"/>
              <a:gd name="connsiteX5" fmla="*/ 0 w 3072982"/>
              <a:gd name="connsiteY5" fmla="*/ 0 h 6652523"/>
              <a:gd name="connsiteX0" fmla="*/ 0 w 3082197"/>
              <a:gd name="connsiteY0" fmla="*/ 1656 h 6654179"/>
              <a:gd name="connsiteX1" fmla="*/ 3082144 w 3082197"/>
              <a:gd name="connsiteY1" fmla="*/ 0 h 6654179"/>
              <a:gd name="connsiteX2" fmla="*/ 3072982 w 3082197"/>
              <a:gd name="connsiteY2" fmla="*/ 6654179 h 6654179"/>
              <a:gd name="connsiteX3" fmla="*/ 579722 w 3082197"/>
              <a:gd name="connsiteY3" fmla="*/ 6643957 h 6654179"/>
              <a:gd name="connsiteX4" fmla="*/ 0 w 3082197"/>
              <a:gd name="connsiteY4" fmla="*/ 6064235 h 6654179"/>
              <a:gd name="connsiteX5" fmla="*/ 0 w 3082197"/>
              <a:gd name="connsiteY5" fmla="*/ 1656 h 6654179"/>
              <a:gd name="connsiteX0" fmla="*/ 0 w 3082197"/>
              <a:gd name="connsiteY0" fmla="*/ 1316107 h 6654179"/>
              <a:gd name="connsiteX1" fmla="*/ 3082144 w 3082197"/>
              <a:gd name="connsiteY1" fmla="*/ 0 h 6654179"/>
              <a:gd name="connsiteX2" fmla="*/ 3072982 w 3082197"/>
              <a:gd name="connsiteY2" fmla="*/ 6654179 h 6654179"/>
              <a:gd name="connsiteX3" fmla="*/ 579722 w 3082197"/>
              <a:gd name="connsiteY3" fmla="*/ 6643957 h 6654179"/>
              <a:gd name="connsiteX4" fmla="*/ 0 w 3082197"/>
              <a:gd name="connsiteY4" fmla="*/ 6064235 h 6654179"/>
              <a:gd name="connsiteX5" fmla="*/ 0 w 3082197"/>
              <a:gd name="connsiteY5" fmla="*/ 1316107 h 6654179"/>
              <a:gd name="connsiteX0" fmla="*/ 0 w 3082197"/>
              <a:gd name="connsiteY0" fmla="*/ 1657 h 5339729"/>
              <a:gd name="connsiteX1" fmla="*/ 3082144 w 3082197"/>
              <a:gd name="connsiteY1" fmla="*/ 0 h 5339729"/>
              <a:gd name="connsiteX2" fmla="*/ 3072982 w 3082197"/>
              <a:gd name="connsiteY2" fmla="*/ 5339729 h 5339729"/>
              <a:gd name="connsiteX3" fmla="*/ 579722 w 3082197"/>
              <a:gd name="connsiteY3" fmla="*/ 5329507 h 5339729"/>
              <a:gd name="connsiteX4" fmla="*/ 0 w 3082197"/>
              <a:gd name="connsiteY4" fmla="*/ 4749785 h 5339729"/>
              <a:gd name="connsiteX5" fmla="*/ 0 w 3082197"/>
              <a:gd name="connsiteY5" fmla="*/ 1657 h 5339729"/>
              <a:gd name="connsiteX0" fmla="*/ 0 w 3082197"/>
              <a:gd name="connsiteY0" fmla="*/ 2202416 h 5339729"/>
              <a:gd name="connsiteX1" fmla="*/ 3082144 w 3082197"/>
              <a:gd name="connsiteY1" fmla="*/ 0 h 5339729"/>
              <a:gd name="connsiteX2" fmla="*/ 3072982 w 3082197"/>
              <a:gd name="connsiteY2" fmla="*/ 5339729 h 5339729"/>
              <a:gd name="connsiteX3" fmla="*/ 579722 w 3082197"/>
              <a:gd name="connsiteY3" fmla="*/ 5329507 h 5339729"/>
              <a:gd name="connsiteX4" fmla="*/ 0 w 3082197"/>
              <a:gd name="connsiteY4" fmla="*/ 4749785 h 5339729"/>
              <a:gd name="connsiteX5" fmla="*/ 0 w 3082197"/>
              <a:gd name="connsiteY5" fmla="*/ 2202416 h 5339729"/>
              <a:gd name="connsiteX0" fmla="*/ 0 w 3082197"/>
              <a:gd name="connsiteY0" fmla="*/ 1656 h 3138969"/>
              <a:gd name="connsiteX1" fmla="*/ 3082144 w 3082197"/>
              <a:gd name="connsiteY1" fmla="*/ 0 h 3138969"/>
              <a:gd name="connsiteX2" fmla="*/ 3072982 w 3082197"/>
              <a:gd name="connsiteY2" fmla="*/ 3138969 h 3138969"/>
              <a:gd name="connsiteX3" fmla="*/ 579722 w 3082197"/>
              <a:gd name="connsiteY3" fmla="*/ 3128747 h 3138969"/>
              <a:gd name="connsiteX4" fmla="*/ 0 w 3082197"/>
              <a:gd name="connsiteY4" fmla="*/ 2549025 h 3138969"/>
              <a:gd name="connsiteX5" fmla="*/ 0 w 3082197"/>
              <a:gd name="connsiteY5" fmla="*/ 1656 h 3138969"/>
              <a:gd name="connsiteX0" fmla="*/ 0 w 3082145"/>
              <a:gd name="connsiteY0" fmla="*/ 1656 h 3150544"/>
              <a:gd name="connsiteX1" fmla="*/ 3082144 w 3082145"/>
              <a:gd name="connsiteY1" fmla="*/ 0 h 3150544"/>
              <a:gd name="connsiteX2" fmla="*/ 2772041 w 3082145"/>
              <a:gd name="connsiteY2" fmla="*/ 3150544 h 3150544"/>
              <a:gd name="connsiteX3" fmla="*/ 579722 w 3082145"/>
              <a:gd name="connsiteY3" fmla="*/ 3128747 h 3150544"/>
              <a:gd name="connsiteX4" fmla="*/ 0 w 3082145"/>
              <a:gd name="connsiteY4" fmla="*/ 2549025 h 3150544"/>
              <a:gd name="connsiteX5" fmla="*/ 0 w 3082145"/>
              <a:gd name="connsiteY5" fmla="*/ 1656 h 3150544"/>
              <a:gd name="connsiteX0" fmla="*/ 0 w 2772041"/>
              <a:gd name="connsiteY0" fmla="*/ 1656 h 3150544"/>
              <a:gd name="connsiteX1" fmla="*/ 2769627 w 2772041"/>
              <a:gd name="connsiteY1" fmla="*/ 0 h 3150544"/>
              <a:gd name="connsiteX2" fmla="*/ 2772041 w 2772041"/>
              <a:gd name="connsiteY2" fmla="*/ 3150544 h 3150544"/>
              <a:gd name="connsiteX3" fmla="*/ 579722 w 2772041"/>
              <a:gd name="connsiteY3" fmla="*/ 3128747 h 3150544"/>
              <a:gd name="connsiteX4" fmla="*/ 0 w 2772041"/>
              <a:gd name="connsiteY4" fmla="*/ 2549025 h 3150544"/>
              <a:gd name="connsiteX5" fmla="*/ 0 w 2772041"/>
              <a:gd name="connsiteY5" fmla="*/ 1656 h 3150544"/>
              <a:gd name="connsiteX0" fmla="*/ 0 w 2772041"/>
              <a:gd name="connsiteY0" fmla="*/ 1656 h 3138969"/>
              <a:gd name="connsiteX1" fmla="*/ 2769627 w 2772041"/>
              <a:gd name="connsiteY1" fmla="*/ 0 h 3138969"/>
              <a:gd name="connsiteX2" fmla="*/ 2772041 w 2772041"/>
              <a:gd name="connsiteY2" fmla="*/ 3138969 h 3138969"/>
              <a:gd name="connsiteX3" fmla="*/ 579722 w 2772041"/>
              <a:gd name="connsiteY3" fmla="*/ 3128747 h 3138969"/>
              <a:gd name="connsiteX4" fmla="*/ 0 w 2772041"/>
              <a:gd name="connsiteY4" fmla="*/ 2549025 h 3138969"/>
              <a:gd name="connsiteX5" fmla="*/ 0 w 2772041"/>
              <a:gd name="connsiteY5" fmla="*/ 1656 h 3138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72041" h="3138969">
                <a:moveTo>
                  <a:pt x="0" y="1656"/>
                </a:moveTo>
                <a:lnTo>
                  <a:pt x="2769627" y="0"/>
                </a:lnTo>
                <a:cubicBezTo>
                  <a:pt x="2770532" y="2146807"/>
                  <a:pt x="2771136" y="992162"/>
                  <a:pt x="2772041" y="3138969"/>
                </a:cubicBezTo>
                <a:lnTo>
                  <a:pt x="579722" y="3128747"/>
                </a:lnTo>
                <a:cubicBezTo>
                  <a:pt x="259550" y="3128747"/>
                  <a:pt x="0" y="2869197"/>
                  <a:pt x="0" y="2549025"/>
                </a:cubicBezTo>
                <a:lnTo>
                  <a:pt x="0" y="1656"/>
                </a:lnTo>
                <a:close/>
              </a:path>
            </a:pathLst>
          </a:custGeom>
          <a:noFill/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Picture/Text Block</a:t>
            </a:r>
          </a:p>
          <a:p>
            <a:endParaRPr lang="en-US" dirty="0"/>
          </a:p>
          <a:p>
            <a:endParaRPr lang="en-JP" dirty="0"/>
          </a:p>
        </p:txBody>
      </p:sp>
      <p:pic>
        <p:nvPicPr>
          <p:cNvPr id="14" name="Picture 13" descr="Takeda">
            <a:extLst>
              <a:ext uri="{FF2B5EF4-FFF2-40B4-BE49-F238E27FC236}">
                <a16:creationId xmlns:a16="http://schemas.microsoft.com/office/drawing/2014/main" id="{47FD433F-488A-9D46-BDF0-87D0F082AE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6331" y="-1615"/>
            <a:ext cx="1696232" cy="940780"/>
          </a:xfrm>
          <a:prstGeom prst="rect">
            <a:avLst/>
          </a:prstGeom>
        </p:spPr>
      </p:pic>
      <p:sp>
        <p:nvSpPr>
          <p:cNvPr id="18" name="タイトル プレースホルダ 1">
            <a:extLst>
              <a:ext uri="{FF2B5EF4-FFF2-40B4-BE49-F238E27FC236}">
                <a16:creationId xmlns:a16="http://schemas.microsoft.com/office/drawing/2014/main" id="{4FBB8310-69E6-7C4E-A4B1-C022B6FEE2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8" y="161605"/>
            <a:ext cx="9940253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 dirty="0"/>
              <a:t>Click to add title</a:t>
            </a:r>
            <a:endParaRPr kumimoji="1" lang="ja-JP" altLang="en-US"/>
          </a:p>
        </p:txBody>
      </p:sp>
      <p:sp>
        <p:nvSpPr>
          <p:cNvPr id="17" name="Footer Placeholder 8">
            <a:extLst>
              <a:ext uri="{FF2B5EF4-FFF2-40B4-BE49-F238E27FC236}">
                <a16:creationId xmlns:a16="http://schemas.microsoft.com/office/drawing/2014/main" id="{4EF39473-C435-3C4E-9C7B-048D52C3CC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66050" y="6523001"/>
            <a:ext cx="4114800" cy="196131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800" b="1" spc="1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 </a:t>
            </a:r>
            <a:endParaRPr lang="en-JP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EF9AE6-D84E-9F43-9506-6676EC51B210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 dirty="0">
              <a:solidFill>
                <a:schemeClr val="accent1"/>
              </a:solidFill>
            </a:endParaRPr>
          </a:p>
        </p:txBody>
      </p:sp>
      <p:sp>
        <p:nvSpPr>
          <p:cNvPr id="28" name="スライド番号プレースホルダ 5">
            <a:extLst>
              <a:ext uri="{FF2B5EF4-FFF2-40B4-BE49-F238E27FC236}">
                <a16:creationId xmlns:a16="http://schemas.microsoft.com/office/drawing/2014/main" id="{F964ADE6-9B0D-EC45-959C-FEEA5CDDF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9" name="Text Placeholder 6">
            <a:extLst>
              <a:ext uri="{FF2B5EF4-FFF2-40B4-BE49-F238E27FC236}">
                <a16:creationId xmlns:a16="http://schemas.microsoft.com/office/drawing/2014/main" id="{870D8562-3CE7-7044-9BB0-2068A81BF5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6968348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Private and confidential. For internal use only.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099C450B-0755-7D4A-9672-E700D6F2E50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1150" y="1491373"/>
            <a:ext cx="11569699" cy="1464957"/>
          </a:xfrm>
        </p:spPr>
        <p:txBody>
          <a:bodyPr tIns="0" rIns="0" bIns="0" numCol="1" spcCol="126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457068" indent="0">
              <a:buNone/>
              <a:defRPr sz="1800" b="1"/>
            </a:lvl2pPr>
            <a:lvl3pPr marL="914149" indent="0">
              <a:buNone/>
              <a:defRPr sz="1800" b="1"/>
            </a:lvl3pPr>
            <a:lvl4pPr marL="1371219" indent="0">
              <a:buNone/>
              <a:defRPr sz="1800" b="1"/>
            </a:lvl4pPr>
            <a:lvl5pPr marL="1828290" indent="0">
              <a:buNone/>
              <a:defRPr sz="1800" b="1"/>
            </a:lvl5pPr>
          </a:lstStyle>
          <a:p>
            <a:pPr lvl="0"/>
            <a:r>
              <a:rPr lang="en-US" dirty="0"/>
              <a:t>This is your Primary Text.</a:t>
            </a:r>
            <a:endParaRPr lang="en-JP" dirty="0"/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705B1BEB-AC9F-9643-A446-ABE1DDB9614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11149" y="1093767"/>
            <a:ext cx="11569699" cy="272786"/>
          </a:xfr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Primary Title</a:t>
            </a:r>
          </a:p>
        </p:txBody>
      </p:sp>
    </p:spTree>
    <p:extLst>
      <p:ext uri="{BB962C8B-B14F-4D97-AF65-F5344CB8AC3E}">
        <p14:creationId xmlns:p14="http://schemas.microsoft.com/office/powerpoint/2010/main" val="2804114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vanced Chart Full 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7">
            <a:extLst>
              <a:ext uri="{FF2B5EF4-FFF2-40B4-BE49-F238E27FC236}">
                <a16:creationId xmlns:a16="http://schemas.microsoft.com/office/drawing/2014/main" id="{A6D4E593-FDCC-D14E-9C5E-5F309E415C26}"/>
              </a:ext>
            </a:extLst>
          </p:cNvPr>
          <p:cNvSpPr>
            <a:spLocks noGrp="1"/>
          </p:cNvSpPr>
          <p:nvPr>
            <p:ph type="chart" sz="quarter" idx="21" hasCustomPrompt="1"/>
          </p:nvPr>
        </p:nvSpPr>
        <p:spPr>
          <a:xfrm>
            <a:off x="309223" y="3076286"/>
            <a:ext cx="11571628" cy="33403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n-JP" dirty="0"/>
              <a:t>Insert Chart</a:t>
            </a:r>
          </a:p>
        </p:txBody>
      </p:sp>
      <p:pic>
        <p:nvPicPr>
          <p:cNvPr id="11" name="Picture 10" descr="Takeda">
            <a:extLst>
              <a:ext uri="{FF2B5EF4-FFF2-40B4-BE49-F238E27FC236}">
                <a16:creationId xmlns:a16="http://schemas.microsoft.com/office/drawing/2014/main" id="{7EBA21A8-EE4B-6E4B-A794-3FEA5B1599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6331" y="-1615"/>
            <a:ext cx="1696232" cy="940780"/>
          </a:xfrm>
          <a:prstGeom prst="rect">
            <a:avLst/>
          </a:prstGeom>
        </p:spPr>
      </p:pic>
      <p:sp>
        <p:nvSpPr>
          <p:cNvPr id="12" name="タイトル プレースホルダ 1">
            <a:extLst>
              <a:ext uri="{FF2B5EF4-FFF2-40B4-BE49-F238E27FC236}">
                <a16:creationId xmlns:a16="http://schemas.microsoft.com/office/drawing/2014/main" id="{75E45CD2-2EBD-AE47-837E-9F752C565F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8" y="161605"/>
            <a:ext cx="9940253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 dirty="0"/>
              <a:t>Click to add title</a:t>
            </a:r>
            <a:endParaRPr kumimoji="1" lang="ja-JP" altLang="en-US"/>
          </a:p>
        </p:txBody>
      </p:sp>
      <p:sp>
        <p:nvSpPr>
          <p:cNvPr id="17" name="Footer Placeholder 8">
            <a:extLst>
              <a:ext uri="{FF2B5EF4-FFF2-40B4-BE49-F238E27FC236}">
                <a16:creationId xmlns:a16="http://schemas.microsoft.com/office/drawing/2014/main" id="{2DC26CE8-1DEF-EE42-861C-B0406E8DC2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66050" y="6523001"/>
            <a:ext cx="4114800" cy="196131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800" b="1" spc="100" baseline="0">
                <a:solidFill>
                  <a:schemeClr val="tx1"/>
                </a:solidFill>
              </a:defRPr>
            </a:lvl1pPr>
          </a:lstStyle>
          <a:p>
            <a:r>
              <a:rPr lang="en-JP"/>
              <a:t> </a:t>
            </a:r>
            <a:endParaRPr lang="en-JP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6966D-3DF0-4D41-9D26-4860D147F807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 dirty="0">
              <a:solidFill>
                <a:schemeClr val="accent1"/>
              </a:solidFill>
            </a:endParaRPr>
          </a:p>
        </p:txBody>
      </p:sp>
      <p:sp>
        <p:nvSpPr>
          <p:cNvPr id="23" name="スライド番号プレースホルダ 5">
            <a:extLst>
              <a:ext uri="{FF2B5EF4-FFF2-40B4-BE49-F238E27FC236}">
                <a16:creationId xmlns:a16="http://schemas.microsoft.com/office/drawing/2014/main" id="{600920FB-2D44-F645-865D-89FFECB095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07DE8F7E-1418-1C4C-A62B-2385714992F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6968348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Private and confidential. For internal use only.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628A960D-6A45-6744-9BDB-7070B443CC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11150" y="1491373"/>
            <a:ext cx="11569699" cy="1464957"/>
          </a:xfrm>
        </p:spPr>
        <p:txBody>
          <a:bodyPr tIns="0" rIns="0" bIns="0" numCol="1" spcCol="126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457068" indent="0">
              <a:buNone/>
              <a:defRPr sz="1800" b="1"/>
            </a:lvl2pPr>
            <a:lvl3pPr marL="914149" indent="0">
              <a:buNone/>
              <a:defRPr sz="1800" b="1"/>
            </a:lvl3pPr>
            <a:lvl4pPr marL="1371219" indent="0">
              <a:buNone/>
              <a:defRPr sz="1800" b="1"/>
            </a:lvl4pPr>
            <a:lvl5pPr marL="1828290" indent="0">
              <a:buNone/>
              <a:defRPr sz="1800" b="1"/>
            </a:lvl5pPr>
          </a:lstStyle>
          <a:p>
            <a:pPr lvl="0"/>
            <a:r>
              <a:rPr lang="en-US" dirty="0"/>
              <a:t>This is your Primary Text.</a:t>
            </a:r>
            <a:endParaRPr lang="en-JP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21493179-5EA4-604B-A9DF-BDA818F0166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11149" y="1093767"/>
            <a:ext cx="11569699" cy="272786"/>
          </a:xfr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Primary Title</a:t>
            </a:r>
          </a:p>
        </p:txBody>
      </p:sp>
    </p:spTree>
    <p:extLst>
      <p:ext uri="{BB962C8B-B14F-4D97-AF65-F5344CB8AC3E}">
        <p14:creationId xmlns:p14="http://schemas.microsoft.com/office/powerpoint/2010/main" val="1354790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vanced Chart 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7">
            <a:extLst>
              <a:ext uri="{FF2B5EF4-FFF2-40B4-BE49-F238E27FC236}">
                <a16:creationId xmlns:a16="http://schemas.microsoft.com/office/drawing/2014/main" id="{A6D4E593-FDCC-D14E-9C5E-5F309E415C26}"/>
              </a:ext>
            </a:extLst>
          </p:cNvPr>
          <p:cNvSpPr>
            <a:spLocks noGrp="1"/>
          </p:cNvSpPr>
          <p:nvPr>
            <p:ph type="chart" sz="quarter" idx="21" hasCustomPrompt="1"/>
          </p:nvPr>
        </p:nvSpPr>
        <p:spPr>
          <a:xfrm>
            <a:off x="4227225" y="1093767"/>
            <a:ext cx="7653625" cy="532290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n-JP" dirty="0"/>
              <a:t>Insert Chart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F65D74B-37DA-0D46-8B56-9B362C84E6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1150" y="3178298"/>
            <a:ext cx="3751966" cy="272786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Secondary Title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BF5F6A26-5AAA-884F-A319-DE9881530AA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1150" y="3575904"/>
            <a:ext cx="3751966" cy="2840771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171450" indent="-1714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Secondary text.</a:t>
            </a:r>
          </a:p>
        </p:txBody>
      </p:sp>
      <p:pic>
        <p:nvPicPr>
          <p:cNvPr id="12" name="Picture 11" descr="Takeda">
            <a:extLst>
              <a:ext uri="{FF2B5EF4-FFF2-40B4-BE49-F238E27FC236}">
                <a16:creationId xmlns:a16="http://schemas.microsoft.com/office/drawing/2014/main" id="{5D7AA9CA-E651-9E48-B0F3-BDDA45B353E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6331" y="-1615"/>
            <a:ext cx="1696232" cy="940780"/>
          </a:xfrm>
          <a:prstGeom prst="rect">
            <a:avLst/>
          </a:prstGeom>
        </p:spPr>
      </p:pic>
      <p:sp>
        <p:nvSpPr>
          <p:cNvPr id="13" name="タイトル プレースホルダ 1">
            <a:extLst>
              <a:ext uri="{FF2B5EF4-FFF2-40B4-BE49-F238E27FC236}">
                <a16:creationId xmlns:a16="http://schemas.microsoft.com/office/drawing/2014/main" id="{2256F400-EDA8-7F44-BF13-278518497C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8" y="161605"/>
            <a:ext cx="9940253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 dirty="0"/>
              <a:t>Click to add title</a:t>
            </a:r>
            <a:endParaRPr kumimoji="1" lang="ja-JP" altLang="en-US"/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7136781B-A49B-0A42-B748-01C379A12F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66050" y="6523001"/>
            <a:ext cx="4114800" cy="196131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800" b="1" spc="100" baseline="0">
                <a:solidFill>
                  <a:schemeClr val="tx1"/>
                </a:solidFill>
              </a:defRPr>
            </a:lvl1pPr>
          </a:lstStyle>
          <a:p>
            <a:r>
              <a:rPr lang="en-JP"/>
              <a:t> </a:t>
            </a:r>
            <a:endParaRPr lang="en-JP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AC2B0AC-7801-6C42-BA03-0669DC118159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 dirty="0">
              <a:solidFill>
                <a:schemeClr val="accent1"/>
              </a:solidFill>
            </a:endParaRPr>
          </a:p>
        </p:txBody>
      </p:sp>
      <p:sp>
        <p:nvSpPr>
          <p:cNvPr id="24" name="スライド番号プレースホルダ 5">
            <a:extLst>
              <a:ext uri="{FF2B5EF4-FFF2-40B4-BE49-F238E27FC236}">
                <a16:creationId xmlns:a16="http://schemas.microsoft.com/office/drawing/2014/main" id="{71FCF96E-3BB8-0745-B029-6B6BE42912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5" name="Text Placeholder 6">
            <a:extLst>
              <a:ext uri="{FF2B5EF4-FFF2-40B4-BE49-F238E27FC236}">
                <a16:creationId xmlns:a16="http://schemas.microsoft.com/office/drawing/2014/main" id="{875659DC-941F-AA40-8336-C3B1BF32BAD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6968348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Private and confidential. For internal use only.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45375A5A-6A84-7145-B49C-982F8461940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11151" y="1491373"/>
            <a:ext cx="3751965" cy="1464957"/>
          </a:xfrm>
        </p:spPr>
        <p:txBody>
          <a:bodyPr tIns="0" rIns="0" bIns="0" numCol="1" spcCol="126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457068" indent="0">
              <a:buNone/>
              <a:defRPr sz="1800" b="1"/>
            </a:lvl2pPr>
            <a:lvl3pPr marL="914149" indent="0">
              <a:buNone/>
              <a:defRPr sz="1800" b="1"/>
            </a:lvl3pPr>
            <a:lvl4pPr marL="1371219" indent="0">
              <a:buNone/>
              <a:defRPr sz="1800" b="1"/>
            </a:lvl4pPr>
            <a:lvl5pPr marL="1828290" indent="0">
              <a:buNone/>
              <a:defRPr sz="1800" b="1"/>
            </a:lvl5pPr>
          </a:lstStyle>
          <a:p>
            <a:pPr lvl="0"/>
            <a:r>
              <a:rPr lang="en-US" dirty="0"/>
              <a:t>This is your Primary Text.</a:t>
            </a:r>
            <a:endParaRPr lang="en-JP" dirty="0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5F7E9041-544E-3547-AC30-65F55E91E1E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11150" y="1093767"/>
            <a:ext cx="3751965" cy="272786"/>
          </a:xfr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Primary Title</a:t>
            </a:r>
          </a:p>
        </p:txBody>
      </p:sp>
    </p:spTree>
    <p:extLst>
      <p:ext uri="{BB962C8B-B14F-4D97-AF65-F5344CB8AC3E}">
        <p14:creationId xmlns:p14="http://schemas.microsoft.com/office/powerpoint/2010/main" val="3822941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vanced Char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7">
            <a:extLst>
              <a:ext uri="{FF2B5EF4-FFF2-40B4-BE49-F238E27FC236}">
                <a16:creationId xmlns:a16="http://schemas.microsoft.com/office/drawing/2014/main" id="{A6D4E593-FDCC-D14E-9C5E-5F309E415C26}"/>
              </a:ext>
            </a:extLst>
          </p:cNvPr>
          <p:cNvSpPr>
            <a:spLocks noGrp="1"/>
          </p:cNvSpPr>
          <p:nvPr>
            <p:ph type="chart" sz="quarter" idx="21" hasCustomPrompt="1"/>
          </p:nvPr>
        </p:nvSpPr>
        <p:spPr>
          <a:xfrm>
            <a:off x="309223" y="3076286"/>
            <a:ext cx="5708650" cy="33403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n-JP" dirty="0"/>
              <a:t>Insert Chart</a:t>
            </a:r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F1FC7466-185A-8B44-ABF0-5410C1127700}"/>
              </a:ext>
            </a:extLst>
          </p:cNvPr>
          <p:cNvSpPr>
            <a:spLocks noGrp="1"/>
          </p:cNvSpPr>
          <p:nvPr>
            <p:ph type="chart" sz="quarter" idx="22" hasCustomPrompt="1"/>
          </p:nvPr>
        </p:nvSpPr>
        <p:spPr>
          <a:xfrm>
            <a:off x="6206170" y="3076286"/>
            <a:ext cx="5708650" cy="33403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n-JP" dirty="0"/>
              <a:t>Insert Chart</a:t>
            </a:r>
          </a:p>
        </p:txBody>
      </p:sp>
      <p:pic>
        <p:nvPicPr>
          <p:cNvPr id="10" name="Picture 9" descr="Takeda">
            <a:extLst>
              <a:ext uri="{FF2B5EF4-FFF2-40B4-BE49-F238E27FC236}">
                <a16:creationId xmlns:a16="http://schemas.microsoft.com/office/drawing/2014/main" id="{F183604A-2112-D443-8B35-2DFEE7121A6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6331" y="-1615"/>
            <a:ext cx="1696232" cy="940780"/>
          </a:xfrm>
          <a:prstGeom prst="rect">
            <a:avLst/>
          </a:prstGeom>
        </p:spPr>
      </p:pic>
      <p:sp>
        <p:nvSpPr>
          <p:cNvPr id="12" name="タイトル プレースホルダ 1">
            <a:extLst>
              <a:ext uri="{FF2B5EF4-FFF2-40B4-BE49-F238E27FC236}">
                <a16:creationId xmlns:a16="http://schemas.microsoft.com/office/drawing/2014/main" id="{906CE02B-33D8-B048-A73D-781A3402C2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8" y="161605"/>
            <a:ext cx="9940253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 dirty="0"/>
              <a:t>Click to add title</a:t>
            </a:r>
            <a:endParaRPr kumimoji="1" lang="ja-JP" altLang="en-US"/>
          </a:p>
        </p:txBody>
      </p:sp>
      <p:sp>
        <p:nvSpPr>
          <p:cNvPr id="14" name="Footer Placeholder 8">
            <a:extLst>
              <a:ext uri="{FF2B5EF4-FFF2-40B4-BE49-F238E27FC236}">
                <a16:creationId xmlns:a16="http://schemas.microsoft.com/office/drawing/2014/main" id="{C2587943-8F51-3542-B7BE-5781719445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66050" y="6523001"/>
            <a:ext cx="4114800" cy="196131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800" b="1" spc="100" baseline="0">
                <a:solidFill>
                  <a:schemeClr val="tx1"/>
                </a:solidFill>
              </a:defRPr>
            </a:lvl1pPr>
          </a:lstStyle>
          <a:p>
            <a:r>
              <a:rPr lang="en-JP"/>
              <a:t> </a:t>
            </a:r>
            <a:endParaRPr lang="en-JP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79FB0B-7616-F04F-9B4C-586869A82E96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 dirty="0">
              <a:solidFill>
                <a:schemeClr val="accent1"/>
              </a:solidFill>
            </a:endParaRPr>
          </a:p>
        </p:txBody>
      </p:sp>
      <p:sp>
        <p:nvSpPr>
          <p:cNvPr id="22" name="スライド番号プレースホルダ 5">
            <a:extLst>
              <a:ext uri="{FF2B5EF4-FFF2-40B4-BE49-F238E27FC236}">
                <a16:creationId xmlns:a16="http://schemas.microsoft.com/office/drawing/2014/main" id="{8AFBB1AB-19B7-1347-93F8-D14235DD23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1C168495-CA79-E440-A93B-B87B3674835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6968348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Private and confidential. For internal use only.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6F06E4B-A978-4E46-AE6C-67B54F7E34D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11150" y="1491373"/>
            <a:ext cx="11603669" cy="1464957"/>
          </a:xfrm>
        </p:spPr>
        <p:txBody>
          <a:bodyPr tIns="0" rIns="0" bIns="0" numCol="2" spcCol="126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457068" indent="0">
              <a:buNone/>
              <a:defRPr sz="1800" b="1"/>
            </a:lvl2pPr>
            <a:lvl3pPr marL="914149" indent="0">
              <a:buNone/>
              <a:defRPr sz="1800" b="1"/>
            </a:lvl3pPr>
            <a:lvl4pPr marL="1371219" indent="0">
              <a:buNone/>
              <a:defRPr sz="1800" b="1"/>
            </a:lvl4pPr>
            <a:lvl5pPr marL="1828290" indent="0">
              <a:buNone/>
              <a:defRPr sz="1800" b="1"/>
            </a:lvl5pPr>
          </a:lstStyle>
          <a:p>
            <a:pPr lvl="0"/>
            <a:r>
              <a:rPr lang="en-US" dirty="0"/>
              <a:t>This is your Primary Text.</a:t>
            </a:r>
            <a:endParaRPr lang="en-JP" dirty="0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3FF373A1-4E48-6C48-A075-153436CF76D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11149" y="1093767"/>
            <a:ext cx="11603669" cy="272786"/>
          </a:xfr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Primary Title</a:t>
            </a:r>
          </a:p>
        </p:txBody>
      </p:sp>
    </p:spTree>
    <p:extLst>
      <p:ext uri="{BB962C8B-B14F-4D97-AF65-F5344CB8AC3E}">
        <p14:creationId xmlns:p14="http://schemas.microsoft.com/office/powerpoint/2010/main" val="3161561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vanced Chart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7">
            <a:extLst>
              <a:ext uri="{FF2B5EF4-FFF2-40B4-BE49-F238E27FC236}">
                <a16:creationId xmlns:a16="http://schemas.microsoft.com/office/drawing/2014/main" id="{A6D4E593-FDCC-D14E-9C5E-5F309E415C26}"/>
              </a:ext>
            </a:extLst>
          </p:cNvPr>
          <p:cNvSpPr>
            <a:spLocks noGrp="1"/>
          </p:cNvSpPr>
          <p:nvPr>
            <p:ph type="chart" sz="quarter" idx="21" hasCustomPrompt="1"/>
          </p:nvPr>
        </p:nvSpPr>
        <p:spPr>
          <a:xfrm>
            <a:off x="309224" y="3076286"/>
            <a:ext cx="3757810" cy="33403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n-JP" dirty="0"/>
              <a:t>Insert Chart</a:t>
            </a:r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8D9BD23C-1777-C442-B4B0-BADF450483EA}"/>
              </a:ext>
            </a:extLst>
          </p:cNvPr>
          <p:cNvSpPr>
            <a:spLocks noGrp="1"/>
          </p:cNvSpPr>
          <p:nvPr>
            <p:ph type="chart" sz="quarter" idx="22" hasCustomPrompt="1"/>
          </p:nvPr>
        </p:nvSpPr>
        <p:spPr>
          <a:xfrm>
            <a:off x="4217095" y="3076286"/>
            <a:ext cx="3757810" cy="33403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n-JP" dirty="0"/>
              <a:t>Insert Chart</a:t>
            </a:r>
          </a:p>
        </p:txBody>
      </p:sp>
      <p:sp>
        <p:nvSpPr>
          <p:cNvPr id="11" name="Chart Placeholder 7">
            <a:extLst>
              <a:ext uri="{FF2B5EF4-FFF2-40B4-BE49-F238E27FC236}">
                <a16:creationId xmlns:a16="http://schemas.microsoft.com/office/drawing/2014/main" id="{2D7D413C-2FF1-204A-83C6-B7426603B7C2}"/>
              </a:ext>
            </a:extLst>
          </p:cNvPr>
          <p:cNvSpPr>
            <a:spLocks noGrp="1"/>
          </p:cNvSpPr>
          <p:nvPr>
            <p:ph type="chart" sz="quarter" idx="23" hasCustomPrompt="1"/>
          </p:nvPr>
        </p:nvSpPr>
        <p:spPr>
          <a:xfrm>
            <a:off x="8123041" y="3076286"/>
            <a:ext cx="3757810" cy="33403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n-JP" dirty="0"/>
              <a:t>Insert Chart</a:t>
            </a:r>
          </a:p>
        </p:txBody>
      </p:sp>
      <p:pic>
        <p:nvPicPr>
          <p:cNvPr id="13" name="Picture 12" descr="Takeda">
            <a:extLst>
              <a:ext uri="{FF2B5EF4-FFF2-40B4-BE49-F238E27FC236}">
                <a16:creationId xmlns:a16="http://schemas.microsoft.com/office/drawing/2014/main" id="{0C4979BF-EBB2-214C-8087-7AC4B2163D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6331" y="-1615"/>
            <a:ext cx="1696232" cy="940780"/>
          </a:xfrm>
          <a:prstGeom prst="rect">
            <a:avLst/>
          </a:prstGeom>
        </p:spPr>
      </p:pic>
      <p:sp>
        <p:nvSpPr>
          <p:cNvPr id="17" name="タイトル プレースホルダ 1">
            <a:extLst>
              <a:ext uri="{FF2B5EF4-FFF2-40B4-BE49-F238E27FC236}">
                <a16:creationId xmlns:a16="http://schemas.microsoft.com/office/drawing/2014/main" id="{2FFB1535-D35E-D242-B225-DDF1C53BB8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8" y="161605"/>
            <a:ext cx="9940253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 dirty="0"/>
              <a:t>Click to add title</a:t>
            </a:r>
            <a:endParaRPr kumimoji="1" lang="ja-JP" altLang="en-US"/>
          </a:p>
        </p:txBody>
      </p:sp>
      <p:sp>
        <p:nvSpPr>
          <p:cNvPr id="19" name="Footer Placeholder 8">
            <a:extLst>
              <a:ext uri="{FF2B5EF4-FFF2-40B4-BE49-F238E27FC236}">
                <a16:creationId xmlns:a16="http://schemas.microsoft.com/office/drawing/2014/main" id="{47DB5E3C-7053-3645-A234-760F5ED123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66050" y="6523001"/>
            <a:ext cx="4114800" cy="196131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800" b="1" spc="100" baseline="0">
                <a:solidFill>
                  <a:schemeClr val="tx1"/>
                </a:solidFill>
              </a:defRPr>
            </a:lvl1pPr>
          </a:lstStyle>
          <a:p>
            <a:r>
              <a:rPr lang="en-JP"/>
              <a:t> </a:t>
            </a:r>
            <a:endParaRPr lang="en-JP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EFC8CB7-67E9-8A46-B53F-F34ACE18BE87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 dirty="0">
              <a:solidFill>
                <a:schemeClr val="accent1"/>
              </a:solidFill>
            </a:endParaRPr>
          </a:p>
        </p:txBody>
      </p:sp>
      <p:sp>
        <p:nvSpPr>
          <p:cNvPr id="25" name="スライド番号プレースホルダ 5">
            <a:extLst>
              <a:ext uri="{FF2B5EF4-FFF2-40B4-BE49-F238E27FC236}">
                <a16:creationId xmlns:a16="http://schemas.microsoft.com/office/drawing/2014/main" id="{5EB1023E-4E73-AD49-83B0-D7B458250C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4942DB0C-137A-4E4C-B926-77CEECC512A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6968348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Private and confidential. For internal use only.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AD1171B1-AEC6-164D-8FE0-E0B9353A55B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11150" y="1491373"/>
            <a:ext cx="11569699" cy="1464957"/>
          </a:xfrm>
        </p:spPr>
        <p:txBody>
          <a:bodyPr tIns="0" rIns="0" bIns="0" numCol="2" spcCol="126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457068" indent="0">
              <a:buNone/>
              <a:defRPr sz="1800" b="1"/>
            </a:lvl2pPr>
            <a:lvl3pPr marL="914149" indent="0">
              <a:buNone/>
              <a:defRPr sz="1800" b="1"/>
            </a:lvl3pPr>
            <a:lvl4pPr marL="1371219" indent="0">
              <a:buNone/>
              <a:defRPr sz="1800" b="1"/>
            </a:lvl4pPr>
            <a:lvl5pPr marL="1828290" indent="0">
              <a:buNone/>
              <a:defRPr sz="1800" b="1"/>
            </a:lvl5pPr>
          </a:lstStyle>
          <a:p>
            <a:pPr lvl="0"/>
            <a:r>
              <a:rPr lang="en-US" dirty="0"/>
              <a:t>This is your Primary Text.</a:t>
            </a:r>
            <a:endParaRPr lang="en-JP" dirty="0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66C4AA1F-8B09-5544-9C70-388A6E2940C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11149" y="1093767"/>
            <a:ext cx="11569699" cy="272786"/>
          </a:xfr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Primary Title</a:t>
            </a:r>
          </a:p>
        </p:txBody>
      </p:sp>
    </p:spTree>
    <p:extLst>
      <p:ext uri="{BB962C8B-B14F-4D97-AF65-F5344CB8AC3E}">
        <p14:creationId xmlns:p14="http://schemas.microsoft.com/office/powerpoint/2010/main" val="378292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900CE-2480-3BC3-5C96-EC3225FA8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C96775-9DBD-B9C9-8F9A-B073F5615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C9A80-9041-4A77-1715-951B49EAA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F2A28-7CB3-4C79-A5F0-5F647103DEEB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562B3D-981F-B55F-14C9-1CE6E0962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520CD-1DBB-D8C2-D088-B52BE54A9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7086-A0D9-4FBB-86A0-5F655F4C7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484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2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1">
            <a:extLst>
              <a:ext uri="{FF2B5EF4-FFF2-40B4-BE49-F238E27FC236}">
                <a16:creationId xmlns:a16="http://schemas.microsoft.com/office/drawing/2014/main" id="{E02383DA-65B3-044E-9E1B-2CC00A0B1CC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94730" y="2303030"/>
            <a:ext cx="4354731" cy="1125969"/>
          </a:xfrm>
          <a:prstGeom prst="rect">
            <a:avLst/>
          </a:prstGeom>
        </p:spPr>
        <p:txBody>
          <a:bodyPr wrap="square" lIns="0" tIns="0" rIns="0" bIns="0" anchor="t" anchorCtr="0">
            <a:normAutofit/>
          </a:bodyPr>
          <a:lstStyle>
            <a:lvl1pPr>
              <a:lnSpc>
                <a:spcPts val="3800"/>
              </a:lnSpc>
              <a:defRPr sz="3600" b="1" i="0" baseline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r>
              <a:rPr lang="en-GB" dirty="0"/>
              <a:t>Click to add title</a:t>
            </a:r>
          </a:p>
        </p:txBody>
      </p:sp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902F3095-EA6E-F94A-AF04-18ED691DEB7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866513" y="376180"/>
            <a:ext cx="6326533" cy="6108535"/>
          </a:xfrm>
          <a:custGeom>
            <a:avLst/>
            <a:gdLst>
              <a:gd name="connsiteX0" fmla="*/ 0 w 6462532"/>
              <a:gd name="connsiteY0" fmla="*/ 3052818 h 6105636"/>
              <a:gd name="connsiteX1" fmla="*/ 3052818 w 6462532"/>
              <a:gd name="connsiteY1" fmla="*/ 0 h 6105636"/>
              <a:gd name="connsiteX2" fmla="*/ 3409714 w 6462532"/>
              <a:gd name="connsiteY2" fmla="*/ 0 h 6105636"/>
              <a:gd name="connsiteX3" fmla="*/ 6462532 w 6462532"/>
              <a:gd name="connsiteY3" fmla="*/ 3052818 h 6105636"/>
              <a:gd name="connsiteX4" fmla="*/ 6462532 w 6462532"/>
              <a:gd name="connsiteY4" fmla="*/ 3052818 h 6105636"/>
              <a:gd name="connsiteX5" fmla="*/ 3409714 w 6462532"/>
              <a:gd name="connsiteY5" fmla="*/ 6105636 h 6105636"/>
              <a:gd name="connsiteX6" fmla="*/ 3052818 w 6462532"/>
              <a:gd name="connsiteY6" fmla="*/ 6105636 h 6105636"/>
              <a:gd name="connsiteX7" fmla="*/ 0 w 6462532"/>
              <a:gd name="connsiteY7" fmla="*/ 3052818 h 6105636"/>
              <a:gd name="connsiteX0" fmla="*/ 0 w 7309764"/>
              <a:gd name="connsiteY0" fmla="*/ 3052818 h 6105636"/>
              <a:gd name="connsiteX1" fmla="*/ 3052818 w 7309764"/>
              <a:gd name="connsiteY1" fmla="*/ 0 h 6105636"/>
              <a:gd name="connsiteX2" fmla="*/ 6592752 w 7309764"/>
              <a:gd name="connsiteY2" fmla="*/ 46298 h 6105636"/>
              <a:gd name="connsiteX3" fmla="*/ 6462532 w 7309764"/>
              <a:gd name="connsiteY3" fmla="*/ 3052818 h 6105636"/>
              <a:gd name="connsiteX4" fmla="*/ 6462532 w 7309764"/>
              <a:gd name="connsiteY4" fmla="*/ 3052818 h 6105636"/>
              <a:gd name="connsiteX5" fmla="*/ 3409714 w 7309764"/>
              <a:gd name="connsiteY5" fmla="*/ 6105636 h 6105636"/>
              <a:gd name="connsiteX6" fmla="*/ 3052818 w 7309764"/>
              <a:gd name="connsiteY6" fmla="*/ 6105636 h 6105636"/>
              <a:gd name="connsiteX7" fmla="*/ 0 w 7309764"/>
              <a:gd name="connsiteY7" fmla="*/ 3052818 h 6105636"/>
              <a:gd name="connsiteX0" fmla="*/ 0 w 7309764"/>
              <a:gd name="connsiteY0" fmla="*/ 3060215 h 6113033"/>
              <a:gd name="connsiteX1" fmla="*/ 3052818 w 7309764"/>
              <a:gd name="connsiteY1" fmla="*/ 7397 h 6113033"/>
              <a:gd name="connsiteX2" fmla="*/ 6592752 w 7309764"/>
              <a:gd name="connsiteY2" fmla="*/ 53695 h 6113033"/>
              <a:gd name="connsiteX3" fmla="*/ 6462532 w 7309764"/>
              <a:gd name="connsiteY3" fmla="*/ 3060215 h 6113033"/>
              <a:gd name="connsiteX4" fmla="*/ 6462532 w 7309764"/>
              <a:gd name="connsiteY4" fmla="*/ 3060215 h 6113033"/>
              <a:gd name="connsiteX5" fmla="*/ 3409714 w 7309764"/>
              <a:gd name="connsiteY5" fmla="*/ 6113033 h 6113033"/>
              <a:gd name="connsiteX6" fmla="*/ 3052818 w 7309764"/>
              <a:gd name="connsiteY6" fmla="*/ 6113033 h 6113033"/>
              <a:gd name="connsiteX7" fmla="*/ 0 w 7309764"/>
              <a:gd name="connsiteY7" fmla="*/ 3060215 h 6113033"/>
              <a:gd name="connsiteX0" fmla="*/ 0 w 7309764"/>
              <a:gd name="connsiteY0" fmla="*/ 3052818 h 6105636"/>
              <a:gd name="connsiteX1" fmla="*/ 3052818 w 7309764"/>
              <a:gd name="connsiteY1" fmla="*/ 0 h 6105636"/>
              <a:gd name="connsiteX2" fmla="*/ 6592752 w 7309764"/>
              <a:gd name="connsiteY2" fmla="*/ 46298 h 6105636"/>
              <a:gd name="connsiteX3" fmla="*/ 6462532 w 7309764"/>
              <a:gd name="connsiteY3" fmla="*/ 3052818 h 6105636"/>
              <a:gd name="connsiteX4" fmla="*/ 6462532 w 7309764"/>
              <a:gd name="connsiteY4" fmla="*/ 3052818 h 6105636"/>
              <a:gd name="connsiteX5" fmla="*/ 3409714 w 7309764"/>
              <a:gd name="connsiteY5" fmla="*/ 6105636 h 6105636"/>
              <a:gd name="connsiteX6" fmla="*/ 3052818 w 7309764"/>
              <a:gd name="connsiteY6" fmla="*/ 6105636 h 6105636"/>
              <a:gd name="connsiteX7" fmla="*/ 0 w 7309764"/>
              <a:gd name="connsiteY7" fmla="*/ 3052818 h 6105636"/>
              <a:gd name="connsiteX0" fmla="*/ 0 w 7162978"/>
              <a:gd name="connsiteY0" fmla="*/ 3052818 h 6105636"/>
              <a:gd name="connsiteX1" fmla="*/ 3052818 w 7162978"/>
              <a:gd name="connsiteY1" fmla="*/ 0 h 6105636"/>
              <a:gd name="connsiteX2" fmla="*/ 6395982 w 7162978"/>
              <a:gd name="connsiteY2" fmla="*/ 11574 h 6105636"/>
              <a:gd name="connsiteX3" fmla="*/ 6462532 w 7162978"/>
              <a:gd name="connsiteY3" fmla="*/ 3052818 h 6105636"/>
              <a:gd name="connsiteX4" fmla="*/ 6462532 w 7162978"/>
              <a:gd name="connsiteY4" fmla="*/ 3052818 h 6105636"/>
              <a:gd name="connsiteX5" fmla="*/ 3409714 w 7162978"/>
              <a:gd name="connsiteY5" fmla="*/ 6105636 h 6105636"/>
              <a:gd name="connsiteX6" fmla="*/ 3052818 w 7162978"/>
              <a:gd name="connsiteY6" fmla="*/ 6105636 h 6105636"/>
              <a:gd name="connsiteX7" fmla="*/ 0 w 7162978"/>
              <a:gd name="connsiteY7" fmla="*/ 3052818 h 6105636"/>
              <a:gd name="connsiteX0" fmla="*/ 0 w 7162978"/>
              <a:gd name="connsiteY0" fmla="*/ 3052818 h 6105636"/>
              <a:gd name="connsiteX1" fmla="*/ 3052818 w 7162978"/>
              <a:gd name="connsiteY1" fmla="*/ 0 h 6105636"/>
              <a:gd name="connsiteX2" fmla="*/ 6395982 w 7162978"/>
              <a:gd name="connsiteY2" fmla="*/ 11574 h 6105636"/>
              <a:gd name="connsiteX3" fmla="*/ 6462532 w 7162978"/>
              <a:gd name="connsiteY3" fmla="*/ 3052818 h 6105636"/>
              <a:gd name="connsiteX4" fmla="*/ 6462532 w 7162978"/>
              <a:gd name="connsiteY4" fmla="*/ 3052818 h 6105636"/>
              <a:gd name="connsiteX5" fmla="*/ 3409714 w 7162978"/>
              <a:gd name="connsiteY5" fmla="*/ 6105636 h 6105636"/>
              <a:gd name="connsiteX6" fmla="*/ 3052818 w 7162978"/>
              <a:gd name="connsiteY6" fmla="*/ 6105636 h 6105636"/>
              <a:gd name="connsiteX7" fmla="*/ 0 w 7162978"/>
              <a:gd name="connsiteY7" fmla="*/ 3052818 h 6105636"/>
              <a:gd name="connsiteX0" fmla="*/ 0 w 7162978"/>
              <a:gd name="connsiteY0" fmla="*/ 3052818 h 6105636"/>
              <a:gd name="connsiteX1" fmla="*/ 3052818 w 7162978"/>
              <a:gd name="connsiteY1" fmla="*/ 0 h 6105636"/>
              <a:gd name="connsiteX2" fmla="*/ 6395982 w 7162978"/>
              <a:gd name="connsiteY2" fmla="*/ 11574 h 6105636"/>
              <a:gd name="connsiteX3" fmla="*/ 6462532 w 7162978"/>
              <a:gd name="connsiteY3" fmla="*/ 3052818 h 6105636"/>
              <a:gd name="connsiteX4" fmla="*/ 6462532 w 7162978"/>
              <a:gd name="connsiteY4" fmla="*/ 3052818 h 6105636"/>
              <a:gd name="connsiteX5" fmla="*/ 3409714 w 7162978"/>
              <a:gd name="connsiteY5" fmla="*/ 6105636 h 6105636"/>
              <a:gd name="connsiteX6" fmla="*/ 3052818 w 7162978"/>
              <a:gd name="connsiteY6" fmla="*/ 6105636 h 6105636"/>
              <a:gd name="connsiteX7" fmla="*/ 0 w 7162978"/>
              <a:gd name="connsiteY7" fmla="*/ 3052818 h 6105636"/>
              <a:gd name="connsiteX0" fmla="*/ 0 w 7162978"/>
              <a:gd name="connsiteY0" fmla="*/ 3052818 h 6105636"/>
              <a:gd name="connsiteX1" fmla="*/ 3052818 w 7162978"/>
              <a:gd name="connsiteY1" fmla="*/ 0 h 6105636"/>
              <a:gd name="connsiteX2" fmla="*/ 6395982 w 7162978"/>
              <a:gd name="connsiteY2" fmla="*/ 11574 h 6105636"/>
              <a:gd name="connsiteX3" fmla="*/ 6462532 w 7162978"/>
              <a:gd name="connsiteY3" fmla="*/ 3052818 h 6105636"/>
              <a:gd name="connsiteX4" fmla="*/ 6462532 w 7162978"/>
              <a:gd name="connsiteY4" fmla="*/ 3052818 h 6105636"/>
              <a:gd name="connsiteX5" fmla="*/ 3409714 w 7162978"/>
              <a:gd name="connsiteY5" fmla="*/ 6105636 h 6105636"/>
              <a:gd name="connsiteX6" fmla="*/ 3052818 w 7162978"/>
              <a:gd name="connsiteY6" fmla="*/ 6105636 h 6105636"/>
              <a:gd name="connsiteX7" fmla="*/ 0 w 7162978"/>
              <a:gd name="connsiteY7" fmla="*/ 3052818 h 6105636"/>
              <a:gd name="connsiteX0" fmla="*/ 0 w 6750471"/>
              <a:gd name="connsiteY0" fmla="*/ 3052818 h 6105636"/>
              <a:gd name="connsiteX1" fmla="*/ 3052818 w 6750471"/>
              <a:gd name="connsiteY1" fmla="*/ 0 h 6105636"/>
              <a:gd name="connsiteX2" fmla="*/ 6395982 w 6750471"/>
              <a:gd name="connsiteY2" fmla="*/ 11574 h 6105636"/>
              <a:gd name="connsiteX3" fmla="*/ 6462532 w 6750471"/>
              <a:gd name="connsiteY3" fmla="*/ 3052818 h 6105636"/>
              <a:gd name="connsiteX4" fmla="*/ 6462532 w 6750471"/>
              <a:gd name="connsiteY4" fmla="*/ 3052818 h 6105636"/>
              <a:gd name="connsiteX5" fmla="*/ 3409714 w 6750471"/>
              <a:gd name="connsiteY5" fmla="*/ 6105636 h 6105636"/>
              <a:gd name="connsiteX6" fmla="*/ 3052818 w 6750471"/>
              <a:gd name="connsiteY6" fmla="*/ 6105636 h 6105636"/>
              <a:gd name="connsiteX7" fmla="*/ 0 w 6750471"/>
              <a:gd name="connsiteY7" fmla="*/ 3052818 h 6105636"/>
              <a:gd name="connsiteX0" fmla="*/ 0 w 6462532"/>
              <a:gd name="connsiteY0" fmla="*/ 3052818 h 6105636"/>
              <a:gd name="connsiteX1" fmla="*/ 3052818 w 6462532"/>
              <a:gd name="connsiteY1" fmla="*/ 0 h 6105636"/>
              <a:gd name="connsiteX2" fmla="*/ 6395982 w 6462532"/>
              <a:gd name="connsiteY2" fmla="*/ 11574 h 6105636"/>
              <a:gd name="connsiteX3" fmla="*/ 6462532 w 6462532"/>
              <a:gd name="connsiteY3" fmla="*/ 3052818 h 6105636"/>
              <a:gd name="connsiteX4" fmla="*/ 6462532 w 6462532"/>
              <a:gd name="connsiteY4" fmla="*/ 3052818 h 6105636"/>
              <a:gd name="connsiteX5" fmla="*/ 3409714 w 6462532"/>
              <a:gd name="connsiteY5" fmla="*/ 6105636 h 6105636"/>
              <a:gd name="connsiteX6" fmla="*/ 3052818 w 6462532"/>
              <a:gd name="connsiteY6" fmla="*/ 6105636 h 6105636"/>
              <a:gd name="connsiteX7" fmla="*/ 0 w 6462532"/>
              <a:gd name="connsiteY7" fmla="*/ 3052818 h 6105636"/>
              <a:gd name="connsiteX0" fmla="*/ 0 w 6477004"/>
              <a:gd name="connsiteY0" fmla="*/ 3052819 h 6105637"/>
              <a:gd name="connsiteX1" fmla="*/ 3052818 w 6477004"/>
              <a:gd name="connsiteY1" fmla="*/ 1 h 6105637"/>
              <a:gd name="connsiteX2" fmla="*/ 6477004 w 6477004"/>
              <a:gd name="connsiteY2" fmla="*/ 0 h 6105637"/>
              <a:gd name="connsiteX3" fmla="*/ 6462532 w 6477004"/>
              <a:gd name="connsiteY3" fmla="*/ 3052819 h 6105637"/>
              <a:gd name="connsiteX4" fmla="*/ 6462532 w 6477004"/>
              <a:gd name="connsiteY4" fmla="*/ 3052819 h 6105637"/>
              <a:gd name="connsiteX5" fmla="*/ 3409714 w 6477004"/>
              <a:gd name="connsiteY5" fmla="*/ 6105637 h 6105637"/>
              <a:gd name="connsiteX6" fmla="*/ 3052818 w 6477004"/>
              <a:gd name="connsiteY6" fmla="*/ 6105637 h 6105637"/>
              <a:gd name="connsiteX7" fmla="*/ 0 w 6477004"/>
              <a:gd name="connsiteY7" fmla="*/ 3052819 h 6105637"/>
              <a:gd name="connsiteX0" fmla="*/ 0 w 6477004"/>
              <a:gd name="connsiteY0" fmla="*/ 3052819 h 6105637"/>
              <a:gd name="connsiteX1" fmla="*/ 3052818 w 6477004"/>
              <a:gd name="connsiteY1" fmla="*/ 1 h 6105637"/>
              <a:gd name="connsiteX2" fmla="*/ 6477004 w 6477004"/>
              <a:gd name="connsiteY2" fmla="*/ 0 h 6105637"/>
              <a:gd name="connsiteX3" fmla="*/ 6462532 w 6477004"/>
              <a:gd name="connsiteY3" fmla="*/ 3052819 h 6105637"/>
              <a:gd name="connsiteX4" fmla="*/ 5756477 w 6477004"/>
              <a:gd name="connsiteY4" fmla="*/ 3018095 h 6105637"/>
              <a:gd name="connsiteX5" fmla="*/ 3409714 w 6477004"/>
              <a:gd name="connsiteY5" fmla="*/ 6105637 h 6105637"/>
              <a:gd name="connsiteX6" fmla="*/ 3052818 w 6477004"/>
              <a:gd name="connsiteY6" fmla="*/ 6105637 h 6105637"/>
              <a:gd name="connsiteX7" fmla="*/ 0 w 6477004"/>
              <a:gd name="connsiteY7" fmla="*/ 3052819 h 6105637"/>
              <a:gd name="connsiteX0" fmla="*/ 0 w 6477004"/>
              <a:gd name="connsiteY0" fmla="*/ 3052819 h 6105637"/>
              <a:gd name="connsiteX1" fmla="*/ 3052818 w 6477004"/>
              <a:gd name="connsiteY1" fmla="*/ 1 h 6105637"/>
              <a:gd name="connsiteX2" fmla="*/ 6477004 w 6477004"/>
              <a:gd name="connsiteY2" fmla="*/ 0 h 6105637"/>
              <a:gd name="connsiteX3" fmla="*/ 6462532 w 6477004"/>
              <a:gd name="connsiteY3" fmla="*/ 3052819 h 6105637"/>
              <a:gd name="connsiteX4" fmla="*/ 3409714 w 6477004"/>
              <a:gd name="connsiteY4" fmla="*/ 6105637 h 6105637"/>
              <a:gd name="connsiteX5" fmla="*/ 3052818 w 6477004"/>
              <a:gd name="connsiteY5" fmla="*/ 6105637 h 6105637"/>
              <a:gd name="connsiteX6" fmla="*/ 0 w 6477004"/>
              <a:gd name="connsiteY6" fmla="*/ 3052819 h 6105637"/>
              <a:gd name="connsiteX0" fmla="*/ 0 w 6477004"/>
              <a:gd name="connsiteY0" fmla="*/ 3052819 h 6108535"/>
              <a:gd name="connsiteX1" fmla="*/ 3052818 w 6477004"/>
              <a:gd name="connsiteY1" fmla="*/ 1 h 6108535"/>
              <a:gd name="connsiteX2" fmla="*/ 6477004 w 6477004"/>
              <a:gd name="connsiteY2" fmla="*/ 0 h 6108535"/>
              <a:gd name="connsiteX3" fmla="*/ 6462532 w 6477004"/>
              <a:gd name="connsiteY3" fmla="*/ 6108535 h 6108535"/>
              <a:gd name="connsiteX4" fmla="*/ 3409714 w 6477004"/>
              <a:gd name="connsiteY4" fmla="*/ 6105637 h 6108535"/>
              <a:gd name="connsiteX5" fmla="*/ 3052818 w 6477004"/>
              <a:gd name="connsiteY5" fmla="*/ 6105637 h 6108535"/>
              <a:gd name="connsiteX6" fmla="*/ 0 w 6477004"/>
              <a:gd name="connsiteY6" fmla="*/ 3052819 h 6108535"/>
              <a:gd name="connsiteX0" fmla="*/ 0 w 6477004"/>
              <a:gd name="connsiteY0" fmla="*/ 3052819 h 6108535"/>
              <a:gd name="connsiteX1" fmla="*/ 3052818 w 6477004"/>
              <a:gd name="connsiteY1" fmla="*/ 1 h 6108535"/>
              <a:gd name="connsiteX2" fmla="*/ 6477004 w 6477004"/>
              <a:gd name="connsiteY2" fmla="*/ 0 h 6108535"/>
              <a:gd name="connsiteX3" fmla="*/ 6323635 w 6477004"/>
              <a:gd name="connsiteY3" fmla="*/ 6108535 h 6108535"/>
              <a:gd name="connsiteX4" fmla="*/ 3409714 w 6477004"/>
              <a:gd name="connsiteY4" fmla="*/ 6105637 h 6108535"/>
              <a:gd name="connsiteX5" fmla="*/ 3052818 w 6477004"/>
              <a:gd name="connsiteY5" fmla="*/ 6105637 h 6108535"/>
              <a:gd name="connsiteX6" fmla="*/ 0 w 6477004"/>
              <a:gd name="connsiteY6" fmla="*/ 3052819 h 6108535"/>
              <a:gd name="connsiteX0" fmla="*/ 0 w 6326533"/>
              <a:gd name="connsiteY0" fmla="*/ 3052819 h 6108535"/>
              <a:gd name="connsiteX1" fmla="*/ 3052818 w 6326533"/>
              <a:gd name="connsiteY1" fmla="*/ 1 h 6108535"/>
              <a:gd name="connsiteX2" fmla="*/ 6326533 w 6326533"/>
              <a:gd name="connsiteY2" fmla="*/ 0 h 6108535"/>
              <a:gd name="connsiteX3" fmla="*/ 6323635 w 6326533"/>
              <a:gd name="connsiteY3" fmla="*/ 6108535 h 6108535"/>
              <a:gd name="connsiteX4" fmla="*/ 3409714 w 6326533"/>
              <a:gd name="connsiteY4" fmla="*/ 6105637 h 6108535"/>
              <a:gd name="connsiteX5" fmla="*/ 3052818 w 6326533"/>
              <a:gd name="connsiteY5" fmla="*/ 6105637 h 6108535"/>
              <a:gd name="connsiteX6" fmla="*/ 0 w 6326533"/>
              <a:gd name="connsiteY6" fmla="*/ 3052819 h 6108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26533" h="6108535">
                <a:moveTo>
                  <a:pt x="0" y="3052819"/>
                </a:moveTo>
                <a:cubicBezTo>
                  <a:pt x="0" y="1366794"/>
                  <a:pt x="1366793" y="1"/>
                  <a:pt x="3052818" y="1"/>
                </a:cubicBezTo>
                <a:lnTo>
                  <a:pt x="6326533" y="0"/>
                </a:lnTo>
                <a:lnTo>
                  <a:pt x="6323635" y="6108535"/>
                </a:lnTo>
                <a:lnTo>
                  <a:pt x="3409714" y="6105637"/>
                </a:lnTo>
                <a:lnTo>
                  <a:pt x="3052818" y="6105637"/>
                </a:lnTo>
                <a:cubicBezTo>
                  <a:pt x="1366793" y="6105637"/>
                  <a:pt x="0" y="4738844"/>
                  <a:pt x="0" y="3052819"/>
                </a:cubicBezTo>
                <a:close/>
              </a:path>
            </a:pathLst>
          </a:custGeom>
          <a:noFill/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9" name="Picture 8" descr="Takeda">
            <a:extLst>
              <a:ext uri="{FF2B5EF4-FFF2-40B4-BE49-F238E27FC236}">
                <a16:creationId xmlns:a16="http://schemas.microsoft.com/office/drawing/2014/main" id="{F83AE827-0C93-0344-8F1E-82C9D7F8CD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4417" y="-10972"/>
            <a:ext cx="2251710" cy="124886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219044E-3CA3-8043-AF11-ED42DE4ECFF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4730" y="6367253"/>
            <a:ext cx="1958578" cy="117462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92F9C2FE-7E43-3948-92F0-0CEA804BDBFE}"/>
              </a:ext>
            </a:extLst>
          </p:cNvPr>
          <p:cNvSpPr/>
          <p:nvPr userDrawn="1"/>
        </p:nvSpPr>
        <p:spPr>
          <a:xfrm>
            <a:off x="749005" y="2110246"/>
            <a:ext cx="97200" cy="27071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en-US" altLang="en-US" sz="1800" dirty="0">
              <a:solidFill>
                <a:srgbClr val="FFFFFF"/>
              </a:solidFill>
            </a:endParaRP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8F239D86-1AC3-1D48-9675-22CEFBB263F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194729" y="3835926"/>
            <a:ext cx="4354732" cy="2340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Title of Position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91BF6710-27B9-2444-8317-2C64F0D3084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194729" y="4094940"/>
            <a:ext cx="4354732" cy="2340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Department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669B2D41-B11D-9D45-B189-F838AC342B0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94729" y="4349427"/>
            <a:ext cx="4354732" cy="2340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D7467C81-9D88-4140-B42C-28DFB564647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194729" y="3577405"/>
            <a:ext cx="4354732" cy="23400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Presenter Name</a:t>
            </a:r>
          </a:p>
        </p:txBody>
      </p:sp>
    </p:spTree>
    <p:extLst>
      <p:ext uri="{BB962C8B-B14F-4D97-AF65-F5344CB8AC3E}">
        <p14:creationId xmlns:p14="http://schemas.microsoft.com/office/powerpoint/2010/main" val="4074573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Page 2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1">
            <a:extLst>
              <a:ext uri="{FF2B5EF4-FFF2-40B4-BE49-F238E27FC236}">
                <a16:creationId xmlns:a16="http://schemas.microsoft.com/office/drawing/2014/main" id="{E02383DA-65B3-044E-9E1B-2CC00A0B1CC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94730" y="2303030"/>
            <a:ext cx="6862150" cy="1125969"/>
          </a:xfrm>
          <a:prstGeom prst="rect">
            <a:avLst/>
          </a:prstGeom>
        </p:spPr>
        <p:txBody>
          <a:bodyPr wrap="square" lIns="0" tIns="0" rIns="0" bIns="0" anchor="t" anchorCtr="0">
            <a:normAutofit/>
          </a:bodyPr>
          <a:lstStyle>
            <a:lvl1pPr>
              <a:lnSpc>
                <a:spcPts val="3800"/>
              </a:lnSpc>
              <a:defRPr sz="3600" b="1" i="0" baseline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r>
              <a:rPr lang="en-GB" dirty="0"/>
              <a:t>Click to add title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2F9C2FE-7E43-3948-92F0-0CEA804BDBFE}"/>
              </a:ext>
            </a:extLst>
          </p:cNvPr>
          <p:cNvSpPr/>
          <p:nvPr userDrawn="1"/>
        </p:nvSpPr>
        <p:spPr>
          <a:xfrm>
            <a:off x="749005" y="2110246"/>
            <a:ext cx="97200" cy="27071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en-US" altLang="en-US" sz="1800" dirty="0">
              <a:solidFill>
                <a:srgbClr val="FFFFFF"/>
              </a:solidFill>
            </a:endParaRP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8F239D86-1AC3-1D48-9675-22CEFBB263F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194729" y="3835926"/>
            <a:ext cx="6862150" cy="26307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Title of Position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91BF6710-27B9-2444-8317-2C64F0D3084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194729" y="4094940"/>
            <a:ext cx="6862150" cy="26307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Department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669B2D41-B11D-9D45-B189-F838AC342B0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94729" y="4349427"/>
            <a:ext cx="6862150" cy="26307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D7467C81-9D88-4140-B42C-28DFB564647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194729" y="3577405"/>
            <a:ext cx="6862150" cy="26307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068" indent="0">
              <a:buNone/>
              <a:defRPr sz="1400">
                <a:solidFill>
                  <a:schemeClr val="tx1"/>
                </a:solidFill>
              </a:defRPr>
            </a:lvl2pPr>
            <a:lvl3pPr marL="914149" indent="0">
              <a:buNone/>
              <a:defRPr sz="1400">
                <a:solidFill>
                  <a:schemeClr val="tx1"/>
                </a:solidFill>
              </a:defRPr>
            </a:lvl3pPr>
            <a:lvl4pPr marL="1371219" indent="0">
              <a:buNone/>
              <a:defRPr sz="1400">
                <a:solidFill>
                  <a:schemeClr val="tx1"/>
                </a:solidFill>
              </a:defRPr>
            </a:lvl4pPr>
            <a:lvl5pPr marL="1828290" indent="0"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Presenter Name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6819C41-2A79-B54D-9C44-C619DA694E6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71921" y="6357944"/>
            <a:ext cx="1958578" cy="11746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D2794BD-1A0D-7D48-855D-469111926BF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90516" y="-8600"/>
            <a:ext cx="2251710" cy="1248865"/>
          </a:xfrm>
          <a:prstGeom prst="rect">
            <a:avLst/>
          </a:prstGeom>
        </p:spPr>
      </p:pic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B9909778-A51F-784D-ACA4-EC5DBA48BE1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94729" y="6319955"/>
            <a:ext cx="7699670" cy="234001"/>
          </a:xfrm>
        </p:spPr>
        <p:txBody>
          <a:bodyPr tIns="0" rIns="0" bIns="0" anchor="ctr" anchorCtr="0">
            <a:noAutofit/>
          </a:bodyPr>
          <a:lstStyle>
            <a:lvl1pPr marL="0" marR="0" indent="0" algn="l" defTabSz="9141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C4948"/>
              </a:buClr>
              <a:buSzTx/>
              <a:buFont typeface="Arial" panose="020B0604020202020204" pitchFamily="34" charset="0"/>
              <a:buNone/>
              <a:tabLst/>
              <a:defRPr sz="8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marL="0" marR="0" lvl="0" indent="0" algn="l" defTabSz="9141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C494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Private and confidential. For internal use only.</a:t>
            </a:r>
          </a:p>
        </p:txBody>
      </p:sp>
    </p:spTree>
    <p:extLst>
      <p:ext uri="{BB962C8B-B14F-4D97-AF65-F5344CB8AC3E}">
        <p14:creationId xmlns:p14="http://schemas.microsoft.com/office/powerpoint/2010/main" val="661019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1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FD2406EE-A554-5348-AE6D-4D8B343E620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1150" y="1102385"/>
            <a:ext cx="11569700" cy="5328857"/>
          </a:xfrm>
          <a:prstGeom prst="rect">
            <a:avLst/>
          </a:prstGeom>
        </p:spPr>
        <p:txBody>
          <a:bodyPr tIns="0" rIns="0" bIns="0" numCol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a one-column layout. Click to add content</a:t>
            </a:r>
          </a:p>
        </p:txBody>
      </p:sp>
      <p:sp>
        <p:nvSpPr>
          <p:cNvPr id="19" name="Footer Placeholder 8">
            <a:extLst>
              <a:ext uri="{FF2B5EF4-FFF2-40B4-BE49-F238E27FC236}">
                <a16:creationId xmlns:a16="http://schemas.microsoft.com/office/drawing/2014/main" id="{CDA06C55-0643-C148-AAB1-C4BB26FD7B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66050" y="6523001"/>
            <a:ext cx="4114800" cy="19613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 spc="100" baseline="0">
                <a:solidFill>
                  <a:schemeClr val="tx1"/>
                </a:solidFill>
              </a:defRPr>
            </a:lvl1pPr>
          </a:lstStyle>
          <a:p>
            <a:r>
              <a:rPr lang="en-JP"/>
              <a:t> </a:t>
            </a:r>
            <a:endParaRPr lang="en-JP" dirty="0"/>
          </a:p>
        </p:txBody>
      </p:sp>
      <p:pic>
        <p:nvPicPr>
          <p:cNvPr id="14" name="Picture 13" descr="Takeda">
            <a:extLst>
              <a:ext uri="{FF2B5EF4-FFF2-40B4-BE49-F238E27FC236}">
                <a16:creationId xmlns:a16="http://schemas.microsoft.com/office/drawing/2014/main" id="{A75F5BF7-D49E-8A49-AE81-CB31E57D5A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6331" y="-1615"/>
            <a:ext cx="1696232" cy="940780"/>
          </a:xfrm>
          <a:prstGeom prst="rect">
            <a:avLst/>
          </a:prstGeom>
        </p:spPr>
      </p:pic>
      <p:sp>
        <p:nvSpPr>
          <p:cNvPr id="22" name="タイトル プレースホルダ 1">
            <a:extLst>
              <a:ext uri="{FF2B5EF4-FFF2-40B4-BE49-F238E27FC236}">
                <a16:creationId xmlns:a16="http://schemas.microsoft.com/office/drawing/2014/main" id="{86D2E5B8-9E2B-DB46-A55A-5F26569C4F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8" y="161605"/>
            <a:ext cx="9940253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 dirty="0"/>
              <a:t>Click to add title</a:t>
            </a:r>
            <a:endParaRPr kumimoji="1" lang="ja-JP" altLang="en-US"/>
          </a:p>
        </p:txBody>
      </p:sp>
      <p:sp>
        <p:nvSpPr>
          <p:cNvPr id="20" name="スライド番号プレースホルダ 5">
            <a:extLst>
              <a:ext uri="{FF2B5EF4-FFF2-40B4-BE49-F238E27FC236}">
                <a16:creationId xmlns:a16="http://schemas.microsoft.com/office/drawing/2014/main" id="{51A4825E-63A1-564F-BC3A-FBC167ECE5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CF9CDB0-5730-E246-B31F-F5963CF8EFDC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 dirty="0">
              <a:solidFill>
                <a:schemeClr val="accent1"/>
              </a:solidFill>
            </a:endParaRP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44EB3013-FCB4-1B4E-A9F2-FD57CF727CC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6968348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Private and confidential. For internal use only.</a:t>
            </a:r>
          </a:p>
        </p:txBody>
      </p:sp>
    </p:spTree>
    <p:extLst>
      <p:ext uri="{BB962C8B-B14F-4D97-AF65-F5344CB8AC3E}">
        <p14:creationId xmlns:p14="http://schemas.microsoft.com/office/powerpoint/2010/main" val="851679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FD2406EE-A554-5348-AE6D-4D8B343E620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1150" y="1102385"/>
            <a:ext cx="11569700" cy="5328857"/>
          </a:xfrm>
          <a:prstGeom prst="rect">
            <a:avLst/>
          </a:prstGeom>
        </p:spPr>
        <p:txBody>
          <a:bodyPr tIns="0" rIns="0" bIns="0" numCol="2" spcCol="54000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a two-column layout. Click to add content. </a:t>
            </a:r>
          </a:p>
        </p:txBody>
      </p:sp>
      <p:sp>
        <p:nvSpPr>
          <p:cNvPr id="19" name="Footer Placeholder 8">
            <a:extLst>
              <a:ext uri="{FF2B5EF4-FFF2-40B4-BE49-F238E27FC236}">
                <a16:creationId xmlns:a16="http://schemas.microsoft.com/office/drawing/2014/main" id="{CDA06C55-0643-C148-AAB1-C4BB26FD7B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66050" y="6523001"/>
            <a:ext cx="4114800" cy="19613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 spc="100" baseline="0">
                <a:solidFill>
                  <a:schemeClr val="tx1"/>
                </a:solidFill>
              </a:defRPr>
            </a:lvl1pPr>
          </a:lstStyle>
          <a:p>
            <a:r>
              <a:rPr lang="en-JP"/>
              <a:t> </a:t>
            </a:r>
            <a:endParaRPr lang="en-JP" dirty="0"/>
          </a:p>
        </p:txBody>
      </p:sp>
      <p:pic>
        <p:nvPicPr>
          <p:cNvPr id="14" name="Picture 13" descr="Takeda">
            <a:extLst>
              <a:ext uri="{FF2B5EF4-FFF2-40B4-BE49-F238E27FC236}">
                <a16:creationId xmlns:a16="http://schemas.microsoft.com/office/drawing/2014/main" id="{A75F5BF7-D49E-8A49-AE81-CB31E57D5A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6331" y="-1615"/>
            <a:ext cx="1696232" cy="940780"/>
          </a:xfrm>
          <a:prstGeom prst="rect">
            <a:avLst/>
          </a:prstGeom>
        </p:spPr>
      </p:pic>
      <p:sp>
        <p:nvSpPr>
          <p:cNvPr id="22" name="タイトル プレースホルダ 1">
            <a:extLst>
              <a:ext uri="{FF2B5EF4-FFF2-40B4-BE49-F238E27FC236}">
                <a16:creationId xmlns:a16="http://schemas.microsoft.com/office/drawing/2014/main" id="{86D2E5B8-9E2B-DB46-A55A-5F26569C4F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8" y="161605"/>
            <a:ext cx="9940253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 dirty="0"/>
              <a:t>Two-column layout. Click to add title</a:t>
            </a:r>
            <a:endParaRPr kumimoji="1" lang="ja-JP" alt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9634AC-7DDA-D44D-88DB-5850289DD643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 dirty="0">
              <a:solidFill>
                <a:schemeClr val="accent1"/>
              </a:solidFill>
            </a:endParaRPr>
          </a:p>
        </p:txBody>
      </p:sp>
      <p:sp>
        <p:nvSpPr>
          <p:cNvPr id="20" name="スライド番号プレースホルダ 5">
            <a:extLst>
              <a:ext uri="{FF2B5EF4-FFF2-40B4-BE49-F238E27FC236}">
                <a16:creationId xmlns:a16="http://schemas.microsoft.com/office/drawing/2014/main" id="{E22A984C-7436-8C4C-83C8-F2AD675920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0A6720AD-4FA4-A146-AEEB-A4E558BAA3E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6968348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Private and confidential. For internal use only.</a:t>
            </a:r>
          </a:p>
        </p:txBody>
      </p:sp>
    </p:spTree>
    <p:extLst>
      <p:ext uri="{BB962C8B-B14F-4D97-AF65-F5344CB8AC3E}">
        <p14:creationId xmlns:p14="http://schemas.microsoft.com/office/powerpoint/2010/main" val="1208037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1">
            <a:extLst>
              <a:ext uri="{FF2B5EF4-FFF2-40B4-BE49-F238E27FC236}">
                <a16:creationId xmlns:a16="http://schemas.microsoft.com/office/drawing/2014/main" id="{E02383DA-65B3-044E-9E1B-2CC00A0B1CC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94730" y="2303030"/>
            <a:ext cx="4354731" cy="227913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>
              <a:lnSpc>
                <a:spcPts val="3800"/>
              </a:lnSpc>
              <a:defRPr sz="3600" b="1" i="0" baseline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r>
              <a:rPr lang="en-GB" dirty="0"/>
              <a:t>Click to add section title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2F9C2FE-7E43-3948-92F0-0CEA804BDBFE}"/>
              </a:ext>
            </a:extLst>
          </p:cNvPr>
          <p:cNvSpPr/>
          <p:nvPr userDrawn="1"/>
        </p:nvSpPr>
        <p:spPr>
          <a:xfrm>
            <a:off x="749005" y="2110246"/>
            <a:ext cx="97200" cy="27071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en-US" altLang="en-US" sz="1800" dirty="0">
              <a:solidFill>
                <a:srgbClr val="FFFFFF"/>
              </a:solidFill>
            </a:endParaRP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46656F8F-0621-5F47-BF80-4A4E365A2D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42541" y="-1"/>
            <a:ext cx="5565823" cy="6416675"/>
          </a:xfrm>
          <a:custGeom>
            <a:avLst/>
            <a:gdLst>
              <a:gd name="connsiteX0" fmla="*/ 0 w 10888662"/>
              <a:gd name="connsiteY0" fmla="*/ 579722 h 6442075"/>
              <a:gd name="connsiteX1" fmla="*/ 579722 w 10888662"/>
              <a:gd name="connsiteY1" fmla="*/ 0 h 6442075"/>
              <a:gd name="connsiteX2" fmla="*/ 10308940 w 10888662"/>
              <a:gd name="connsiteY2" fmla="*/ 0 h 6442075"/>
              <a:gd name="connsiteX3" fmla="*/ 10888662 w 10888662"/>
              <a:gd name="connsiteY3" fmla="*/ 579722 h 6442075"/>
              <a:gd name="connsiteX4" fmla="*/ 10888662 w 10888662"/>
              <a:gd name="connsiteY4" fmla="*/ 5862353 h 6442075"/>
              <a:gd name="connsiteX5" fmla="*/ 10308940 w 10888662"/>
              <a:gd name="connsiteY5" fmla="*/ 6442075 h 6442075"/>
              <a:gd name="connsiteX6" fmla="*/ 579722 w 10888662"/>
              <a:gd name="connsiteY6" fmla="*/ 6442075 h 6442075"/>
              <a:gd name="connsiteX7" fmla="*/ 0 w 10888662"/>
              <a:gd name="connsiteY7" fmla="*/ 5862353 h 6442075"/>
              <a:gd name="connsiteX8" fmla="*/ 0 w 10888662"/>
              <a:gd name="connsiteY8" fmla="*/ 579722 h 6442075"/>
              <a:gd name="connsiteX0" fmla="*/ 0 w 10888662"/>
              <a:gd name="connsiteY0" fmla="*/ 659657 h 6522010"/>
              <a:gd name="connsiteX1" fmla="*/ 10308940 w 10888662"/>
              <a:gd name="connsiteY1" fmla="*/ 79935 h 6522010"/>
              <a:gd name="connsiteX2" fmla="*/ 10888662 w 10888662"/>
              <a:gd name="connsiteY2" fmla="*/ 659657 h 6522010"/>
              <a:gd name="connsiteX3" fmla="*/ 10888662 w 10888662"/>
              <a:gd name="connsiteY3" fmla="*/ 5942288 h 6522010"/>
              <a:gd name="connsiteX4" fmla="*/ 10308940 w 10888662"/>
              <a:gd name="connsiteY4" fmla="*/ 6522010 h 6522010"/>
              <a:gd name="connsiteX5" fmla="*/ 579722 w 10888662"/>
              <a:gd name="connsiteY5" fmla="*/ 6522010 h 6522010"/>
              <a:gd name="connsiteX6" fmla="*/ 0 w 10888662"/>
              <a:gd name="connsiteY6" fmla="*/ 5942288 h 6522010"/>
              <a:gd name="connsiteX7" fmla="*/ 0 w 10888662"/>
              <a:gd name="connsiteY7" fmla="*/ 659657 h 6522010"/>
              <a:gd name="connsiteX0" fmla="*/ 0 w 10888662"/>
              <a:gd name="connsiteY0" fmla="*/ 579722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579722 h 6442075"/>
              <a:gd name="connsiteX0" fmla="*/ 0 w 10888662"/>
              <a:gd name="connsiteY0" fmla="*/ 129257 h 6569679"/>
              <a:gd name="connsiteX1" fmla="*/ 10308940 w 10888662"/>
              <a:gd name="connsiteY1" fmla="*/ 127604 h 6569679"/>
              <a:gd name="connsiteX2" fmla="*/ 10888662 w 10888662"/>
              <a:gd name="connsiteY2" fmla="*/ 707326 h 6569679"/>
              <a:gd name="connsiteX3" fmla="*/ 10888662 w 10888662"/>
              <a:gd name="connsiteY3" fmla="*/ 5989957 h 6569679"/>
              <a:gd name="connsiteX4" fmla="*/ 10308940 w 10888662"/>
              <a:gd name="connsiteY4" fmla="*/ 6569679 h 6569679"/>
              <a:gd name="connsiteX5" fmla="*/ 579722 w 10888662"/>
              <a:gd name="connsiteY5" fmla="*/ 6569679 h 6569679"/>
              <a:gd name="connsiteX6" fmla="*/ 0 w 10888662"/>
              <a:gd name="connsiteY6" fmla="*/ 5989957 h 6569679"/>
              <a:gd name="connsiteX7" fmla="*/ 0 w 10888662"/>
              <a:gd name="connsiteY7" fmla="*/ 129257 h 6569679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9657299 w 10888662"/>
              <a:gd name="connsiteY4" fmla="*/ 55276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522010"/>
              <a:gd name="connsiteX1" fmla="*/ 10308940 w 10888662"/>
              <a:gd name="connsiteY1" fmla="*/ 0 h 6522010"/>
              <a:gd name="connsiteX2" fmla="*/ 10888662 w 10888662"/>
              <a:gd name="connsiteY2" fmla="*/ 579722 h 6522010"/>
              <a:gd name="connsiteX3" fmla="*/ 10888662 w 10888662"/>
              <a:gd name="connsiteY3" fmla="*/ 5862353 h 6522010"/>
              <a:gd name="connsiteX4" fmla="*/ 579722 w 10888662"/>
              <a:gd name="connsiteY4" fmla="*/ 6442075 h 6522010"/>
              <a:gd name="connsiteX5" fmla="*/ 0 w 10888662"/>
              <a:gd name="connsiteY5" fmla="*/ 5862353 h 6522010"/>
              <a:gd name="connsiteX6" fmla="*/ 0 w 10888662"/>
              <a:gd name="connsiteY6" fmla="*/ 1653 h 6522010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579722 w 10888662"/>
              <a:gd name="connsiteY4" fmla="*/ 6442075 h 6442075"/>
              <a:gd name="connsiteX5" fmla="*/ 0 w 10888662"/>
              <a:gd name="connsiteY5" fmla="*/ 5862353 h 6442075"/>
              <a:gd name="connsiteX6" fmla="*/ 0 w 10888662"/>
              <a:gd name="connsiteY6" fmla="*/ 1653 h 6442075"/>
              <a:gd name="connsiteX0" fmla="*/ 0 w 10888662"/>
              <a:gd name="connsiteY0" fmla="*/ 1653 h 6585432"/>
              <a:gd name="connsiteX1" fmla="*/ 10308940 w 10888662"/>
              <a:gd name="connsiteY1" fmla="*/ 0 h 6585432"/>
              <a:gd name="connsiteX2" fmla="*/ 10888662 w 10888662"/>
              <a:gd name="connsiteY2" fmla="*/ 579722 h 6585432"/>
              <a:gd name="connsiteX3" fmla="*/ 10878151 w 10888662"/>
              <a:gd name="connsiteY3" fmla="*/ 6461442 h 6585432"/>
              <a:gd name="connsiteX4" fmla="*/ 579722 w 10888662"/>
              <a:gd name="connsiteY4" fmla="*/ 6442075 h 6585432"/>
              <a:gd name="connsiteX5" fmla="*/ 0 w 10888662"/>
              <a:gd name="connsiteY5" fmla="*/ 5862353 h 6585432"/>
              <a:gd name="connsiteX6" fmla="*/ 0 w 10888662"/>
              <a:gd name="connsiteY6" fmla="*/ 1653 h 6585432"/>
              <a:gd name="connsiteX0" fmla="*/ 0 w 10888662"/>
              <a:gd name="connsiteY0" fmla="*/ 1653 h 6577502"/>
              <a:gd name="connsiteX1" fmla="*/ 10308940 w 10888662"/>
              <a:gd name="connsiteY1" fmla="*/ 0 h 6577502"/>
              <a:gd name="connsiteX2" fmla="*/ 10888662 w 10888662"/>
              <a:gd name="connsiteY2" fmla="*/ 579722 h 6577502"/>
              <a:gd name="connsiteX3" fmla="*/ 10878151 w 10888662"/>
              <a:gd name="connsiteY3" fmla="*/ 6450932 h 6577502"/>
              <a:gd name="connsiteX4" fmla="*/ 579722 w 10888662"/>
              <a:gd name="connsiteY4" fmla="*/ 6442075 h 6577502"/>
              <a:gd name="connsiteX5" fmla="*/ 0 w 10888662"/>
              <a:gd name="connsiteY5" fmla="*/ 5862353 h 6577502"/>
              <a:gd name="connsiteX6" fmla="*/ 0 w 10888662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0888662"/>
              <a:gd name="connsiteY0" fmla="*/ 1653 h 6450932"/>
              <a:gd name="connsiteX1" fmla="*/ 10308940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0999550"/>
              <a:gd name="connsiteY0" fmla="*/ 1653 h 6450932"/>
              <a:gd name="connsiteX1" fmla="*/ 10844968 w 10999550"/>
              <a:gd name="connsiteY1" fmla="*/ 0 h 6450932"/>
              <a:gd name="connsiteX2" fmla="*/ 10888662 w 10999550"/>
              <a:gd name="connsiteY2" fmla="*/ 579722 h 6450932"/>
              <a:gd name="connsiteX3" fmla="*/ 10878151 w 10999550"/>
              <a:gd name="connsiteY3" fmla="*/ 6450932 h 6450932"/>
              <a:gd name="connsiteX4" fmla="*/ 579722 w 10999550"/>
              <a:gd name="connsiteY4" fmla="*/ 6442075 h 6450932"/>
              <a:gd name="connsiteX5" fmla="*/ 0 w 10999550"/>
              <a:gd name="connsiteY5" fmla="*/ 5862353 h 6450932"/>
              <a:gd name="connsiteX6" fmla="*/ 0 w 10999550"/>
              <a:gd name="connsiteY6" fmla="*/ 1653 h 6450932"/>
              <a:gd name="connsiteX0" fmla="*/ 0 w 11022020"/>
              <a:gd name="connsiteY0" fmla="*/ 1653 h 6450932"/>
              <a:gd name="connsiteX1" fmla="*/ 10876499 w 11022020"/>
              <a:gd name="connsiteY1" fmla="*/ 0 h 6450932"/>
              <a:gd name="connsiteX2" fmla="*/ 10888662 w 11022020"/>
              <a:gd name="connsiteY2" fmla="*/ 579722 h 6450932"/>
              <a:gd name="connsiteX3" fmla="*/ 10878151 w 11022020"/>
              <a:gd name="connsiteY3" fmla="*/ 6450932 h 6450932"/>
              <a:gd name="connsiteX4" fmla="*/ 579722 w 11022020"/>
              <a:gd name="connsiteY4" fmla="*/ 6442075 h 6450932"/>
              <a:gd name="connsiteX5" fmla="*/ 0 w 11022020"/>
              <a:gd name="connsiteY5" fmla="*/ 5862353 h 6450932"/>
              <a:gd name="connsiteX6" fmla="*/ 0 w 11022020"/>
              <a:gd name="connsiteY6" fmla="*/ 1653 h 6450932"/>
              <a:gd name="connsiteX0" fmla="*/ 0 w 10888662"/>
              <a:gd name="connsiteY0" fmla="*/ 1653 h 6450932"/>
              <a:gd name="connsiteX1" fmla="*/ 10876499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2200990"/>
              <a:gd name="connsiteY0" fmla="*/ 1653 h 6450932"/>
              <a:gd name="connsiteX1" fmla="*/ 10876499 w 12200990"/>
              <a:gd name="connsiteY1" fmla="*/ 0 h 6450932"/>
              <a:gd name="connsiteX2" fmla="*/ 10878151 w 12200990"/>
              <a:gd name="connsiteY2" fmla="*/ 6450932 h 6450932"/>
              <a:gd name="connsiteX3" fmla="*/ 579722 w 12200990"/>
              <a:gd name="connsiteY3" fmla="*/ 6442075 h 6450932"/>
              <a:gd name="connsiteX4" fmla="*/ 0 w 12200990"/>
              <a:gd name="connsiteY4" fmla="*/ 5862353 h 6450932"/>
              <a:gd name="connsiteX5" fmla="*/ 0 w 12200990"/>
              <a:gd name="connsiteY5" fmla="*/ 1653 h 6450932"/>
              <a:gd name="connsiteX0" fmla="*/ 0 w 11640630"/>
              <a:gd name="connsiteY0" fmla="*/ 1653 h 6450932"/>
              <a:gd name="connsiteX1" fmla="*/ 10876499 w 11640630"/>
              <a:gd name="connsiteY1" fmla="*/ 0 h 6450932"/>
              <a:gd name="connsiteX2" fmla="*/ 10878151 w 11640630"/>
              <a:gd name="connsiteY2" fmla="*/ 6450932 h 6450932"/>
              <a:gd name="connsiteX3" fmla="*/ 579722 w 11640630"/>
              <a:gd name="connsiteY3" fmla="*/ 6442075 h 6450932"/>
              <a:gd name="connsiteX4" fmla="*/ 0 w 11640630"/>
              <a:gd name="connsiteY4" fmla="*/ 5862353 h 6450932"/>
              <a:gd name="connsiteX5" fmla="*/ 0 w 11640630"/>
              <a:gd name="connsiteY5" fmla="*/ 1653 h 6450932"/>
              <a:gd name="connsiteX0" fmla="*/ 0 w 10878151"/>
              <a:gd name="connsiteY0" fmla="*/ 1653 h 6450932"/>
              <a:gd name="connsiteX1" fmla="*/ 10876499 w 10878151"/>
              <a:gd name="connsiteY1" fmla="*/ 0 h 6450932"/>
              <a:gd name="connsiteX2" fmla="*/ 10878151 w 10878151"/>
              <a:gd name="connsiteY2" fmla="*/ 6450932 h 6450932"/>
              <a:gd name="connsiteX3" fmla="*/ 579722 w 10878151"/>
              <a:gd name="connsiteY3" fmla="*/ 6442075 h 6450932"/>
              <a:gd name="connsiteX4" fmla="*/ 0 w 10878151"/>
              <a:gd name="connsiteY4" fmla="*/ 5862353 h 6450932"/>
              <a:gd name="connsiteX5" fmla="*/ 0 w 10878151"/>
              <a:gd name="connsiteY5" fmla="*/ 1653 h 6450932"/>
              <a:gd name="connsiteX0" fmla="*/ 0 w 11843451"/>
              <a:gd name="connsiteY0" fmla="*/ 1653 h 6450932"/>
              <a:gd name="connsiteX1" fmla="*/ 11843451 w 11843451"/>
              <a:gd name="connsiteY1" fmla="*/ 0 h 6450932"/>
              <a:gd name="connsiteX2" fmla="*/ 10878151 w 11843451"/>
              <a:gd name="connsiteY2" fmla="*/ 6450932 h 6450932"/>
              <a:gd name="connsiteX3" fmla="*/ 579722 w 11843451"/>
              <a:gd name="connsiteY3" fmla="*/ 6442075 h 6450932"/>
              <a:gd name="connsiteX4" fmla="*/ 0 w 11843451"/>
              <a:gd name="connsiteY4" fmla="*/ 5862353 h 6450932"/>
              <a:gd name="connsiteX5" fmla="*/ 0 w 11843451"/>
              <a:gd name="connsiteY5" fmla="*/ 1653 h 6450932"/>
              <a:gd name="connsiteX0" fmla="*/ 0 w 11855613"/>
              <a:gd name="connsiteY0" fmla="*/ 1653 h 6450932"/>
              <a:gd name="connsiteX1" fmla="*/ 11843451 w 11855613"/>
              <a:gd name="connsiteY1" fmla="*/ 0 h 6450932"/>
              <a:gd name="connsiteX2" fmla="*/ 11855613 w 11855613"/>
              <a:gd name="connsiteY2" fmla="*/ 6450932 h 6450932"/>
              <a:gd name="connsiteX3" fmla="*/ 579722 w 11855613"/>
              <a:gd name="connsiteY3" fmla="*/ 6442075 h 6450932"/>
              <a:gd name="connsiteX4" fmla="*/ 0 w 11855613"/>
              <a:gd name="connsiteY4" fmla="*/ 5862353 h 6450932"/>
              <a:gd name="connsiteX5" fmla="*/ 0 w 11855613"/>
              <a:gd name="connsiteY5" fmla="*/ 1653 h 6450932"/>
              <a:gd name="connsiteX0" fmla="*/ 0 w 11864472"/>
              <a:gd name="connsiteY0" fmla="*/ 1653 h 6450932"/>
              <a:gd name="connsiteX1" fmla="*/ 11864472 w 11864472"/>
              <a:gd name="connsiteY1" fmla="*/ 0 h 6450932"/>
              <a:gd name="connsiteX2" fmla="*/ 11855613 w 11864472"/>
              <a:gd name="connsiteY2" fmla="*/ 6450932 h 6450932"/>
              <a:gd name="connsiteX3" fmla="*/ 579722 w 11864472"/>
              <a:gd name="connsiteY3" fmla="*/ 6442075 h 6450932"/>
              <a:gd name="connsiteX4" fmla="*/ 0 w 11864472"/>
              <a:gd name="connsiteY4" fmla="*/ 5862353 h 6450932"/>
              <a:gd name="connsiteX5" fmla="*/ 0 w 11864472"/>
              <a:gd name="connsiteY5" fmla="*/ 1653 h 6450932"/>
              <a:gd name="connsiteX0" fmla="*/ 0 w 11864472"/>
              <a:gd name="connsiteY0" fmla="*/ 1653 h 6442075"/>
              <a:gd name="connsiteX1" fmla="*/ 11864472 w 11864472"/>
              <a:gd name="connsiteY1" fmla="*/ 0 h 6442075"/>
              <a:gd name="connsiteX2" fmla="*/ 11855613 w 11864472"/>
              <a:gd name="connsiteY2" fmla="*/ 6440421 h 6442075"/>
              <a:gd name="connsiteX3" fmla="*/ 579722 w 11864472"/>
              <a:gd name="connsiteY3" fmla="*/ 6442075 h 6442075"/>
              <a:gd name="connsiteX4" fmla="*/ 0 w 11864472"/>
              <a:gd name="connsiteY4" fmla="*/ 5862353 h 6442075"/>
              <a:gd name="connsiteX5" fmla="*/ 0 w 11864472"/>
              <a:gd name="connsiteY5" fmla="*/ 1653 h 6442075"/>
              <a:gd name="connsiteX0" fmla="*/ 0 w 11864472"/>
              <a:gd name="connsiteY0" fmla="*/ 0 h 6630428"/>
              <a:gd name="connsiteX1" fmla="*/ 11864472 w 11864472"/>
              <a:gd name="connsiteY1" fmla="*/ 188353 h 6630428"/>
              <a:gd name="connsiteX2" fmla="*/ 11855613 w 11864472"/>
              <a:gd name="connsiteY2" fmla="*/ 6628774 h 6630428"/>
              <a:gd name="connsiteX3" fmla="*/ 579722 w 11864472"/>
              <a:gd name="connsiteY3" fmla="*/ 6630428 h 6630428"/>
              <a:gd name="connsiteX4" fmla="*/ 0 w 11864472"/>
              <a:gd name="connsiteY4" fmla="*/ 6050706 h 6630428"/>
              <a:gd name="connsiteX5" fmla="*/ 0 w 11864472"/>
              <a:gd name="connsiteY5" fmla="*/ 0 h 6630428"/>
              <a:gd name="connsiteX0" fmla="*/ 0 w 11864472"/>
              <a:gd name="connsiteY0" fmla="*/ 13527 h 6643955"/>
              <a:gd name="connsiteX1" fmla="*/ 11864472 w 11864472"/>
              <a:gd name="connsiteY1" fmla="*/ 0 h 6643955"/>
              <a:gd name="connsiteX2" fmla="*/ 11855613 w 11864472"/>
              <a:gd name="connsiteY2" fmla="*/ 6642301 h 6643955"/>
              <a:gd name="connsiteX3" fmla="*/ 579722 w 11864472"/>
              <a:gd name="connsiteY3" fmla="*/ 6643955 h 6643955"/>
              <a:gd name="connsiteX4" fmla="*/ 0 w 11864472"/>
              <a:gd name="connsiteY4" fmla="*/ 6064233 h 6643955"/>
              <a:gd name="connsiteX5" fmla="*/ 0 w 11864472"/>
              <a:gd name="connsiteY5" fmla="*/ 13527 h 6643955"/>
              <a:gd name="connsiteX0" fmla="*/ 0 w 11864472"/>
              <a:gd name="connsiteY0" fmla="*/ 1319813 h 6643955"/>
              <a:gd name="connsiteX1" fmla="*/ 11864472 w 11864472"/>
              <a:gd name="connsiteY1" fmla="*/ 0 h 6643955"/>
              <a:gd name="connsiteX2" fmla="*/ 11855613 w 11864472"/>
              <a:gd name="connsiteY2" fmla="*/ 6642301 h 6643955"/>
              <a:gd name="connsiteX3" fmla="*/ 579722 w 11864472"/>
              <a:gd name="connsiteY3" fmla="*/ 6643955 h 6643955"/>
              <a:gd name="connsiteX4" fmla="*/ 0 w 11864472"/>
              <a:gd name="connsiteY4" fmla="*/ 6064233 h 6643955"/>
              <a:gd name="connsiteX5" fmla="*/ 0 w 11864472"/>
              <a:gd name="connsiteY5" fmla="*/ 1319813 h 6643955"/>
              <a:gd name="connsiteX0" fmla="*/ 0 w 11864472"/>
              <a:gd name="connsiteY0" fmla="*/ 13527 h 5337669"/>
              <a:gd name="connsiteX1" fmla="*/ 11864472 w 11864472"/>
              <a:gd name="connsiteY1" fmla="*/ 0 h 5337669"/>
              <a:gd name="connsiteX2" fmla="*/ 11855613 w 11864472"/>
              <a:gd name="connsiteY2" fmla="*/ 5336015 h 5337669"/>
              <a:gd name="connsiteX3" fmla="*/ 579722 w 11864472"/>
              <a:gd name="connsiteY3" fmla="*/ 5337669 h 5337669"/>
              <a:gd name="connsiteX4" fmla="*/ 0 w 11864472"/>
              <a:gd name="connsiteY4" fmla="*/ 4757947 h 5337669"/>
              <a:gd name="connsiteX5" fmla="*/ 0 w 11864472"/>
              <a:gd name="connsiteY5" fmla="*/ 13527 h 5337669"/>
              <a:gd name="connsiteX0" fmla="*/ 0 w 11864472"/>
              <a:gd name="connsiteY0" fmla="*/ 1652 h 5337669"/>
              <a:gd name="connsiteX1" fmla="*/ 11864472 w 11864472"/>
              <a:gd name="connsiteY1" fmla="*/ 0 h 5337669"/>
              <a:gd name="connsiteX2" fmla="*/ 11855613 w 11864472"/>
              <a:gd name="connsiteY2" fmla="*/ 5336015 h 5337669"/>
              <a:gd name="connsiteX3" fmla="*/ 579722 w 11864472"/>
              <a:gd name="connsiteY3" fmla="*/ 5337669 h 5337669"/>
              <a:gd name="connsiteX4" fmla="*/ 0 w 11864472"/>
              <a:gd name="connsiteY4" fmla="*/ 4757947 h 5337669"/>
              <a:gd name="connsiteX5" fmla="*/ 0 w 11864472"/>
              <a:gd name="connsiteY5" fmla="*/ 1652 h 5337669"/>
              <a:gd name="connsiteX0" fmla="*/ 0 w 11864472"/>
              <a:gd name="connsiteY0" fmla="*/ 2201927 h 5337669"/>
              <a:gd name="connsiteX1" fmla="*/ 11864472 w 11864472"/>
              <a:gd name="connsiteY1" fmla="*/ 0 h 5337669"/>
              <a:gd name="connsiteX2" fmla="*/ 11855613 w 11864472"/>
              <a:gd name="connsiteY2" fmla="*/ 5336015 h 5337669"/>
              <a:gd name="connsiteX3" fmla="*/ 579722 w 11864472"/>
              <a:gd name="connsiteY3" fmla="*/ 5337669 h 5337669"/>
              <a:gd name="connsiteX4" fmla="*/ 0 w 11864472"/>
              <a:gd name="connsiteY4" fmla="*/ 4757947 h 5337669"/>
              <a:gd name="connsiteX5" fmla="*/ 0 w 11864472"/>
              <a:gd name="connsiteY5" fmla="*/ 2201927 h 5337669"/>
              <a:gd name="connsiteX0" fmla="*/ 0 w 11864472"/>
              <a:gd name="connsiteY0" fmla="*/ 1652 h 3137394"/>
              <a:gd name="connsiteX1" fmla="*/ 11864472 w 11864472"/>
              <a:gd name="connsiteY1" fmla="*/ 0 h 3137394"/>
              <a:gd name="connsiteX2" fmla="*/ 11855613 w 11864472"/>
              <a:gd name="connsiteY2" fmla="*/ 3135740 h 3137394"/>
              <a:gd name="connsiteX3" fmla="*/ 579722 w 11864472"/>
              <a:gd name="connsiteY3" fmla="*/ 3137394 h 3137394"/>
              <a:gd name="connsiteX4" fmla="*/ 0 w 11864472"/>
              <a:gd name="connsiteY4" fmla="*/ 2557672 h 3137394"/>
              <a:gd name="connsiteX5" fmla="*/ 0 w 11864472"/>
              <a:gd name="connsiteY5" fmla="*/ 1652 h 3137394"/>
              <a:gd name="connsiteX0" fmla="*/ 0 w 11864472"/>
              <a:gd name="connsiteY0" fmla="*/ 0 h 3420555"/>
              <a:gd name="connsiteX1" fmla="*/ 11864472 w 11864472"/>
              <a:gd name="connsiteY1" fmla="*/ 283161 h 3420555"/>
              <a:gd name="connsiteX2" fmla="*/ 11855613 w 11864472"/>
              <a:gd name="connsiteY2" fmla="*/ 3418901 h 3420555"/>
              <a:gd name="connsiteX3" fmla="*/ 579722 w 11864472"/>
              <a:gd name="connsiteY3" fmla="*/ 3420555 h 3420555"/>
              <a:gd name="connsiteX4" fmla="*/ 0 w 11864472"/>
              <a:gd name="connsiteY4" fmla="*/ 2840833 h 3420555"/>
              <a:gd name="connsiteX5" fmla="*/ 0 w 11864472"/>
              <a:gd name="connsiteY5" fmla="*/ 0 h 3420555"/>
              <a:gd name="connsiteX0" fmla="*/ 0 w 11864472"/>
              <a:gd name="connsiteY0" fmla="*/ 1652 h 3422207"/>
              <a:gd name="connsiteX1" fmla="*/ 11864472 w 11864472"/>
              <a:gd name="connsiteY1" fmla="*/ 0 h 3422207"/>
              <a:gd name="connsiteX2" fmla="*/ 11855613 w 11864472"/>
              <a:gd name="connsiteY2" fmla="*/ 3420553 h 3422207"/>
              <a:gd name="connsiteX3" fmla="*/ 579722 w 11864472"/>
              <a:gd name="connsiteY3" fmla="*/ 3422207 h 3422207"/>
              <a:gd name="connsiteX4" fmla="*/ 0 w 11864472"/>
              <a:gd name="connsiteY4" fmla="*/ 2842485 h 3422207"/>
              <a:gd name="connsiteX5" fmla="*/ 0 w 11864472"/>
              <a:gd name="connsiteY5" fmla="*/ 1652 h 3422207"/>
              <a:gd name="connsiteX0" fmla="*/ 0 w 11855613"/>
              <a:gd name="connsiteY0" fmla="*/ 0 h 3420555"/>
              <a:gd name="connsiteX1" fmla="*/ 11834492 w 11855613"/>
              <a:gd name="connsiteY1" fmla="*/ 58309 h 3420555"/>
              <a:gd name="connsiteX2" fmla="*/ 11855613 w 11855613"/>
              <a:gd name="connsiteY2" fmla="*/ 3418901 h 3420555"/>
              <a:gd name="connsiteX3" fmla="*/ 579722 w 11855613"/>
              <a:gd name="connsiteY3" fmla="*/ 3420555 h 3420555"/>
              <a:gd name="connsiteX4" fmla="*/ 0 w 11855613"/>
              <a:gd name="connsiteY4" fmla="*/ 2840833 h 3420555"/>
              <a:gd name="connsiteX5" fmla="*/ 0 w 11855613"/>
              <a:gd name="connsiteY5" fmla="*/ 0 h 3420555"/>
              <a:gd name="connsiteX0" fmla="*/ 0 w 11855613"/>
              <a:gd name="connsiteY0" fmla="*/ 1652 h 3362246"/>
              <a:gd name="connsiteX1" fmla="*/ 11834492 w 11855613"/>
              <a:gd name="connsiteY1" fmla="*/ 0 h 3362246"/>
              <a:gd name="connsiteX2" fmla="*/ 11855613 w 11855613"/>
              <a:gd name="connsiteY2" fmla="*/ 3360592 h 3362246"/>
              <a:gd name="connsiteX3" fmla="*/ 579722 w 11855613"/>
              <a:gd name="connsiteY3" fmla="*/ 3362246 h 3362246"/>
              <a:gd name="connsiteX4" fmla="*/ 0 w 11855613"/>
              <a:gd name="connsiteY4" fmla="*/ 2782524 h 3362246"/>
              <a:gd name="connsiteX5" fmla="*/ 0 w 11855613"/>
              <a:gd name="connsiteY5" fmla="*/ 1652 h 3362246"/>
              <a:gd name="connsiteX0" fmla="*/ 0 w 11864473"/>
              <a:gd name="connsiteY0" fmla="*/ 0 h 3360594"/>
              <a:gd name="connsiteX1" fmla="*/ 11864473 w 11864473"/>
              <a:gd name="connsiteY1" fmla="*/ 13338 h 3360594"/>
              <a:gd name="connsiteX2" fmla="*/ 11855613 w 11864473"/>
              <a:gd name="connsiteY2" fmla="*/ 3358940 h 3360594"/>
              <a:gd name="connsiteX3" fmla="*/ 579722 w 11864473"/>
              <a:gd name="connsiteY3" fmla="*/ 3360594 h 3360594"/>
              <a:gd name="connsiteX4" fmla="*/ 0 w 11864473"/>
              <a:gd name="connsiteY4" fmla="*/ 2780872 h 3360594"/>
              <a:gd name="connsiteX5" fmla="*/ 0 w 11864473"/>
              <a:gd name="connsiteY5" fmla="*/ 0 h 3360594"/>
              <a:gd name="connsiteX0" fmla="*/ 0 w 11864473"/>
              <a:gd name="connsiteY0" fmla="*/ 1652 h 3362246"/>
              <a:gd name="connsiteX1" fmla="*/ 11864473 w 11864473"/>
              <a:gd name="connsiteY1" fmla="*/ 0 h 3362246"/>
              <a:gd name="connsiteX2" fmla="*/ 11855613 w 11864473"/>
              <a:gd name="connsiteY2" fmla="*/ 3360592 h 3362246"/>
              <a:gd name="connsiteX3" fmla="*/ 579722 w 11864473"/>
              <a:gd name="connsiteY3" fmla="*/ 3362246 h 3362246"/>
              <a:gd name="connsiteX4" fmla="*/ 0 w 11864473"/>
              <a:gd name="connsiteY4" fmla="*/ 2782524 h 3362246"/>
              <a:gd name="connsiteX5" fmla="*/ 0 w 11864473"/>
              <a:gd name="connsiteY5" fmla="*/ 1652 h 3362246"/>
              <a:gd name="connsiteX0" fmla="*/ 0 w 11855629"/>
              <a:gd name="connsiteY0" fmla="*/ 1652 h 3362246"/>
              <a:gd name="connsiteX1" fmla="*/ 11459359 w 11855629"/>
              <a:gd name="connsiteY1" fmla="*/ 0 h 3362246"/>
              <a:gd name="connsiteX2" fmla="*/ 11855613 w 11855629"/>
              <a:gd name="connsiteY2" fmla="*/ 3360592 h 3362246"/>
              <a:gd name="connsiteX3" fmla="*/ 579722 w 11855629"/>
              <a:gd name="connsiteY3" fmla="*/ 3362246 h 3362246"/>
              <a:gd name="connsiteX4" fmla="*/ 0 w 11855629"/>
              <a:gd name="connsiteY4" fmla="*/ 2782524 h 3362246"/>
              <a:gd name="connsiteX5" fmla="*/ 0 w 11855629"/>
              <a:gd name="connsiteY5" fmla="*/ 1652 h 3362246"/>
              <a:gd name="connsiteX0" fmla="*/ 0 w 11459359"/>
              <a:gd name="connsiteY0" fmla="*/ 1652 h 3362246"/>
              <a:gd name="connsiteX1" fmla="*/ 11459359 w 11459359"/>
              <a:gd name="connsiteY1" fmla="*/ 0 h 3362246"/>
              <a:gd name="connsiteX2" fmla="*/ 11438924 w 11459359"/>
              <a:gd name="connsiteY2" fmla="*/ 3360592 h 3362246"/>
              <a:gd name="connsiteX3" fmla="*/ 579722 w 11459359"/>
              <a:gd name="connsiteY3" fmla="*/ 3362246 h 3362246"/>
              <a:gd name="connsiteX4" fmla="*/ 0 w 11459359"/>
              <a:gd name="connsiteY4" fmla="*/ 2782524 h 3362246"/>
              <a:gd name="connsiteX5" fmla="*/ 0 w 11459359"/>
              <a:gd name="connsiteY5" fmla="*/ 1652 h 3362246"/>
              <a:gd name="connsiteX0" fmla="*/ 0 w 11459359"/>
              <a:gd name="connsiteY0" fmla="*/ 1652 h 3362246"/>
              <a:gd name="connsiteX1" fmla="*/ 11459359 w 11459359"/>
              <a:gd name="connsiteY1" fmla="*/ 0 h 3362246"/>
              <a:gd name="connsiteX2" fmla="*/ 11438924 w 11459359"/>
              <a:gd name="connsiteY2" fmla="*/ 3360592 h 3362246"/>
              <a:gd name="connsiteX3" fmla="*/ 1584742 w 11459359"/>
              <a:gd name="connsiteY3" fmla="*/ 3362246 h 3362246"/>
              <a:gd name="connsiteX4" fmla="*/ 0 w 11459359"/>
              <a:gd name="connsiteY4" fmla="*/ 2782524 h 3362246"/>
              <a:gd name="connsiteX5" fmla="*/ 0 w 11459359"/>
              <a:gd name="connsiteY5" fmla="*/ 1652 h 3362246"/>
              <a:gd name="connsiteX0" fmla="*/ 0 w 11459359"/>
              <a:gd name="connsiteY0" fmla="*/ 1652 h 3360592"/>
              <a:gd name="connsiteX1" fmla="*/ 11459359 w 11459359"/>
              <a:gd name="connsiteY1" fmla="*/ 0 h 3360592"/>
              <a:gd name="connsiteX2" fmla="*/ 11438924 w 11459359"/>
              <a:gd name="connsiteY2" fmla="*/ 3360592 h 3360592"/>
              <a:gd name="connsiteX3" fmla="*/ 1188396 w 11459359"/>
              <a:gd name="connsiteY3" fmla="*/ 3358591 h 3360592"/>
              <a:gd name="connsiteX4" fmla="*/ 0 w 11459359"/>
              <a:gd name="connsiteY4" fmla="*/ 2782524 h 3360592"/>
              <a:gd name="connsiteX5" fmla="*/ 0 w 11459359"/>
              <a:gd name="connsiteY5" fmla="*/ 1652 h 3360592"/>
              <a:gd name="connsiteX0" fmla="*/ 0 w 11459359"/>
              <a:gd name="connsiteY0" fmla="*/ 1652 h 3360592"/>
              <a:gd name="connsiteX1" fmla="*/ 11459359 w 11459359"/>
              <a:gd name="connsiteY1" fmla="*/ 0 h 3360592"/>
              <a:gd name="connsiteX2" fmla="*/ 11438924 w 11459359"/>
              <a:gd name="connsiteY2" fmla="*/ 3360592 h 3360592"/>
              <a:gd name="connsiteX3" fmla="*/ 1188396 w 11459359"/>
              <a:gd name="connsiteY3" fmla="*/ 3358591 h 3360592"/>
              <a:gd name="connsiteX4" fmla="*/ 0 w 11459359"/>
              <a:gd name="connsiteY4" fmla="*/ 2946995 h 3360592"/>
              <a:gd name="connsiteX5" fmla="*/ 0 w 11459359"/>
              <a:gd name="connsiteY5" fmla="*/ 1652 h 3360592"/>
              <a:gd name="connsiteX0" fmla="*/ 0 w 11459359"/>
              <a:gd name="connsiteY0" fmla="*/ 1652 h 3360592"/>
              <a:gd name="connsiteX1" fmla="*/ 11459359 w 11459359"/>
              <a:gd name="connsiteY1" fmla="*/ 0 h 3360592"/>
              <a:gd name="connsiteX2" fmla="*/ 11438924 w 11459359"/>
              <a:gd name="connsiteY2" fmla="*/ 3360592 h 3360592"/>
              <a:gd name="connsiteX3" fmla="*/ 1188396 w 11459359"/>
              <a:gd name="connsiteY3" fmla="*/ 3358591 h 3360592"/>
              <a:gd name="connsiteX4" fmla="*/ 0 w 11459359"/>
              <a:gd name="connsiteY4" fmla="*/ 2946995 h 3360592"/>
              <a:gd name="connsiteX5" fmla="*/ 0 w 11459359"/>
              <a:gd name="connsiteY5" fmla="*/ 1652 h 3360592"/>
              <a:gd name="connsiteX0" fmla="*/ 0 w 11459359"/>
              <a:gd name="connsiteY0" fmla="*/ 1652 h 3360592"/>
              <a:gd name="connsiteX1" fmla="*/ 11459359 w 11459359"/>
              <a:gd name="connsiteY1" fmla="*/ 0 h 3360592"/>
              <a:gd name="connsiteX2" fmla="*/ 11438924 w 11459359"/>
              <a:gd name="connsiteY2" fmla="*/ 3360592 h 3360592"/>
              <a:gd name="connsiteX3" fmla="*/ 1188396 w 11459359"/>
              <a:gd name="connsiteY3" fmla="*/ 3358591 h 3360592"/>
              <a:gd name="connsiteX4" fmla="*/ 0 w 11459359"/>
              <a:gd name="connsiteY4" fmla="*/ 2946995 h 3360592"/>
              <a:gd name="connsiteX5" fmla="*/ 0 w 11459359"/>
              <a:gd name="connsiteY5" fmla="*/ 1652 h 3360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459359" h="3360592">
                <a:moveTo>
                  <a:pt x="0" y="1652"/>
                </a:moveTo>
                <a:lnTo>
                  <a:pt x="11459359" y="0"/>
                </a:lnTo>
                <a:cubicBezTo>
                  <a:pt x="11456406" y="1115201"/>
                  <a:pt x="11441877" y="2245391"/>
                  <a:pt x="11438924" y="3360592"/>
                </a:cubicBezTo>
                <a:lnTo>
                  <a:pt x="1188396" y="3358591"/>
                </a:lnTo>
                <a:cubicBezTo>
                  <a:pt x="848612" y="3356903"/>
                  <a:pt x="0" y="3267167"/>
                  <a:pt x="0" y="2946995"/>
                </a:cubicBezTo>
                <a:lnTo>
                  <a:pt x="0" y="1652"/>
                </a:lnTo>
                <a:close/>
              </a:path>
            </a:pathLst>
          </a:custGeom>
          <a:noFill/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JP" dirty="0"/>
          </a:p>
        </p:txBody>
      </p:sp>
    </p:spTree>
    <p:extLst>
      <p:ext uri="{BB962C8B-B14F-4D97-AF65-F5344CB8AC3E}">
        <p14:creationId xmlns:p14="http://schemas.microsoft.com/office/powerpoint/2010/main" val="3341281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A5DA52-BBAF-EA48-AEC6-EA08F428CF5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00038" y="371959"/>
            <a:ext cx="11591925" cy="6044716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lnSpc>
                <a:spcPct val="100000"/>
              </a:lnSpc>
              <a:buNone/>
              <a:defRPr sz="3000"/>
            </a:lvl1pPr>
          </a:lstStyle>
          <a:p>
            <a:pPr lvl="0"/>
            <a:r>
              <a:rPr lang="en-US" dirty="0"/>
              <a:t>Blank slide</a:t>
            </a:r>
            <a:endParaRPr lang="en-JP" dirty="0"/>
          </a:p>
        </p:txBody>
      </p:sp>
    </p:spTree>
    <p:extLst>
      <p:ext uri="{BB962C8B-B14F-4D97-AF65-F5344CB8AC3E}">
        <p14:creationId xmlns:p14="http://schemas.microsoft.com/office/powerpoint/2010/main" val="322656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vanced 3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5925D82-457F-D84D-B8DF-D8ADFD7E71D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1150" y="3178298"/>
            <a:ext cx="5708650" cy="272786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Secondary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FD2406EE-A554-5348-AE6D-4D8B343E620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1149" y="3575904"/>
            <a:ext cx="3763545" cy="2840771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171450" indent="-1714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Secondary text. 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3BB454FD-9C16-FC47-B46E-6675394572B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213726" y="3575904"/>
            <a:ext cx="3763545" cy="2840771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171450" indent="-1714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Secondary text. 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568F3A49-7287-1C4D-93C8-50E3C0B4F15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99967" y="3575904"/>
            <a:ext cx="3763545" cy="2840771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171450" indent="-1714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Secondary text. </a:t>
            </a:r>
          </a:p>
        </p:txBody>
      </p:sp>
      <p:sp>
        <p:nvSpPr>
          <p:cNvPr id="21" name="Footer Placeholder 8">
            <a:extLst>
              <a:ext uri="{FF2B5EF4-FFF2-40B4-BE49-F238E27FC236}">
                <a16:creationId xmlns:a16="http://schemas.microsoft.com/office/drawing/2014/main" id="{519BC59F-4516-0043-8BAC-F9FE45B6A9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66050" y="6523001"/>
            <a:ext cx="4114800" cy="196131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800" b="1" spc="100" baseline="0">
                <a:solidFill>
                  <a:schemeClr val="tx1"/>
                </a:solidFill>
              </a:defRPr>
            </a:lvl1pPr>
          </a:lstStyle>
          <a:p>
            <a:r>
              <a:rPr lang="en-JP"/>
              <a:t> </a:t>
            </a:r>
            <a:endParaRPr lang="en-JP" dirty="0"/>
          </a:p>
        </p:txBody>
      </p:sp>
      <p:pic>
        <p:nvPicPr>
          <p:cNvPr id="14" name="Picture 13" descr="Takeda">
            <a:extLst>
              <a:ext uri="{FF2B5EF4-FFF2-40B4-BE49-F238E27FC236}">
                <a16:creationId xmlns:a16="http://schemas.microsoft.com/office/drawing/2014/main" id="{0E2D4ABB-BC5B-754B-B0DE-676246A385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6331" y="-1615"/>
            <a:ext cx="1696232" cy="940780"/>
          </a:xfrm>
          <a:prstGeom prst="rect">
            <a:avLst/>
          </a:prstGeom>
        </p:spPr>
      </p:pic>
      <p:sp>
        <p:nvSpPr>
          <p:cNvPr id="24" name="タイトル プレースホルダ 1">
            <a:extLst>
              <a:ext uri="{FF2B5EF4-FFF2-40B4-BE49-F238E27FC236}">
                <a16:creationId xmlns:a16="http://schemas.microsoft.com/office/drawing/2014/main" id="{CC986DF6-9894-F144-B9DA-A9DBE0000A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8" y="161605"/>
            <a:ext cx="9940253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 dirty="0"/>
              <a:t>Click to add title</a:t>
            </a:r>
            <a:endParaRPr kumimoji="1" lang="ja-JP" alt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86528CE-2840-6C44-965A-04D8835743E3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 dirty="0">
              <a:solidFill>
                <a:schemeClr val="accent1"/>
              </a:solidFill>
            </a:endParaRPr>
          </a:p>
        </p:txBody>
      </p:sp>
      <p:sp>
        <p:nvSpPr>
          <p:cNvPr id="27" name="スライド番号プレースホルダ 5">
            <a:extLst>
              <a:ext uri="{FF2B5EF4-FFF2-40B4-BE49-F238E27FC236}">
                <a16:creationId xmlns:a16="http://schemas.microsoft.com/office/drawing/2014/main" id="{854E474F-30B0-604E-9699-287AC57CAA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8" name="Text Placeholder 6">
            <a:extLst>
              <a:ext uri="{FF2B5EF4-FFF2-40B4-BE49-F238E27FC236}">
                <a16:creationId xmlns:a16="http://schemas.microsoft.com/office/drawing/2014/main" id="{C9681050-C142-4F4F-B3C6-6F52F3C55CD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6968348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Private and confidential. For internal use only.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110504E2-40F0-054E-8424-D247EF2CA21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11151" y="1491373"/>
            <a:ext cx="11569700" cy="1464957"/>
          </a:xfrm>
        </p:spPr>
        <p:txBody>
          <a:bodyPr tIns="0" rIns="0" bIns="0" numCol="1" spcCol="126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457068" indent="0">
              <a:buNone/>
              <a:defRPr sz="1800" b="1"/>
            </a:lvl2pPr>
            <a:lvl3pPr marL="914149" indent="0">
              <a:buNone/>
              <a:defRPr sz="1800" b="1"/>
            </a:lvl3pPr>
            <a:lvl4pPr marL="1371219" indent="0">
              <a:buNone/>
              <a:defRPr sz="1800" b="1"/>
            </a:lvl4pPr>
            <a:lvl5pPr marL="1828290" indent="0">
              <a:buNone/>
              <a:defRPr sz="1800" b="1"/>
            </a:lvl5pPr>
          </a:lstStyle>
          <a:p>
            <a:pPr lvl="0"/>
            <a:r>
              <a:rPr lang="en-US" dirty="0"/>
              <a:t>This is your Primary Text.</a:t>
            </a:r>
            <a:endParaRPr lang="en-JP" dirty="0"/>
          </a:p>
        </p:txBody>
      </p:sp>
      <p:sp>
        <p:nvSpPr>
          <p:cNvPr id="25" name="Text Placeholder 6">
            <a:extLst>
              <a:ext uri="{FF2B5EF4-FFF2-40B4-BE49-F238E27FC236}">
                <a16:creationId xmlns:a16="http://schemas.microsoft.com/office/drawing/2014/main" id="{073E75F2-7FFB-DC4C-8964-799372FCF58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1150" y="1093767"/>
            <a:ext cx="11569700" cy="272786"/>
          </a:xfr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Primary Title</a:t>
            </a:r>
          </a:p>
        </p:txBody>
      </p:sp>
    </p:spTree>
    <p:extLst>
      <p:ext uri="{BB962C8B-B14F-4D97-AF65-F5344CB8AC3E}">
        <p14:creationId xmlns:p14="http://schemas.microsoft.com/office/powerpoint/2010/main" val="1306322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vanced 2/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B3311DE3-EC35-4C49-805E-57AB2D90E99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210743" y="1093767"/>
            <a:ext cx="7988356" cy="5322908"/>
          </a:xfrm>
          <a:custGeom>
            <a:avLst/>
            <a:gdLst>
              <a:gd name="connsiteX0" fmla="*/ 0 w 10888662"/>
              <a:gd name="connsiteY0" fmla="*/ 579722 h 6442075"/>
              <a:gd name="connsiteX1" fmla="*/ 579722 w 10888662"/>
              <a:gd name="connsiteY1" fmla="*/ 0 h 6442075"/>
              <a:gd name="connsiteX2" fmla="*/ 10308940 w 10888662"/>
              <a:gd name="connsiteY2" fmla="*/ 0 h 6442075"/>
              <a:gd name="connsiteX3" fmla="*/ 10888662 w 10888662"/>
              <a:gd name="connsiteY3" fmla="*/ 579722 h 6442075"/>
              <a:gd name="connsiteX4" fmla="*/ 10888662 w 10888662"/>
              <a:gd name="connsiteY4" fmla="*/ 5862353 h 6442075"/>
              <a:gd name="connsiteX5" fmla="*/ 10308940 w 10888662"/>
              <a:gd name="connsiteY5" fmla="*/ 6442075 h 6442075"/>
              <a:gd name="connsiteX6" fmla="*/ 579722 w 10888662"/>
              <a:gd name="connsiteY6" fmla="*/ 6442075 h 6442075"/>
              <a:gd name="connsiteX7" fmla="*/ 0 w 10888662"/>
              <a:gd name="connsiteY7" fmla="*/ 5862353 h 6442075"/>
              <a:gd name="connsiteX8" fmla="*/ 0 w 10888662"/>
              <a:gd name="connsiteY8" fmla="*/ 579722 h 6442075"/>
              <a:gd name="connsiteX0" fmla="*/ 0 w 10888662"/>
              <a:gd name="connsiteY0" fmla="*/ 659657 h 6522010"/>
              <a:gd name="connsiteX1" fmla="*/ 10308940 w 10888662"/>
              <a:gd name="connsiteY1" fmla="*/ 79935 h 6522010"/>
              <a:gd name="connsiteX2" fmla="*/ 10888662 w 10888662"/>
              <a:gd name="connsiteY2" fmla="*/ 659657 h 6522010"/>
              <a:gd name="connsiteX3" fmla="*/ 10888662 w 10888662"/>
              <a:gd name="connsiteY3" fmla="*/ 5942288 h 6522010"/>
              <a:gd name="connsiteX4" fmla="*/ 10308940 w 10888662"/>
              <a:gd name="connsiteY4" fmla="*/ 6522010 h 6522010"/>
              <a:gd name="connsiteX5" fmla="*/ 579722 w 10888662"/>
              <a:gd name="connsiteY5" fmla="*/ 6522010 h 6522010"/>
              <a:gd name="connsiteX6" fmla="*/ 0 w 10888662"/>
              <a:gd name="connsiteY6" fmla="*/ 5942288 h 6522010"/>
              <a:gd name="connsiteX7" fmla="*/ 0 w 10888662"/>
              <a:gd name="connsiteY7" fmla="*/ 659657 h 6522010"/>
              <a:gd name="connsiteX0" fmla="*/ 0 w 10888662"/>
              <a:gd name="connsiteY0" fmla="*/ 579722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579722 h 6442075"/>
              <a:gd name="connsiteX0" fmla="*/ 0 w 10888662"/>
              <a:gd name="connsiteY0" fmla="*/ 129257 h 6569679"/>
              <a:gd name="connsiteX1" fmla="*/ 10308940 w 10888662"/>
              <a:gd name="connsiteY1" fmla="*/ 127604 h 6569679"/>
              <a:gd name="connsiteX2" fmla="*/ 10888662 w 10888662"/>
              <a:gd name="connsiteY2" fmla="*/ 707326 h 6569679"/>
              <a:gd name="connsiteX3" fmla="*/ 10888662 w 10888662"/>
              <a:gd name="connsiteY3" fmla="*/ 5989957 h 6569679"/>
              <a:gd name="connsiteX4" fmla="*/ 10308940 w 10888662"/>
              <a:gd name="connsiteY4" fmla="*/ 6569679 h 6569679"/>
              <a:gd name="connsiteX5" fmla="*/ 579722 w 10888662"/>
              <a:gd name="connsiteY5" fmla="*/ 6569679 h 6569679"/>
              <a:gd name="connsiteX6" fmla="*/ 0 w 10888662"/>
              <a:gd name="connsiteY6" fmla="*/ 5989957 h 6569679"/>
              <a:gd name="connsiteX7" fmla="*/ 0 w 10888662"/>
              <a:gd name="connsiteY7" fmla="*/ 129257 h 6569679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10308940 w 10888662"/>
              <a:gd name="connsiteY4" fmla="*/ 64420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9657299 w 10888662"/>
              <a:gd name="connsiteY4" fmla="*/ 5527675 h 6442075"/>
              <a:gd name="connsiteX5" fmla="*/ 579722 w 10888662"/>
              <a:gd name="connsiteY5" fmla="*/ 6442075 h 6442075"/>
              <a:gd name="connsiteX6" fmla="*/ 0 w 10888662"/>
              <a:gd name="connsiteY6" fmla="*/ 5862353 h 6442075"/>
              <a:gd name="connsiteX7" fmla="*/ 0 w 10888662"/>
              <a:gd name="connsiteY7" fmla="*/ 1653 h 6442075"/>
              <a:gd name="connsiteX0" fmla="*/ 0 w 10888662"/>
              <a:gd name="connsiteY0" fmla="*/ 1653 h 6522010"/>
              <a:gd name="connsiteX1" fmla="*/ 10308940 w 10888662"/>
              <a:gd name="connsiteY1" fmla="*/ 0 h 6522010"/>
              <a:gd name="connsiteX2" fmla="*/ 10888662 w 10888662"/>
              <a:gd name="connsiteY2" fmla="*/ 579722 h 6522010"/>
              <a:gd name="connsiteX3" fmla="*/ 10888662 w 10888662"/>
              <a:gd name="connsiteY3" fmla="*/ 5862353 h 6522010"/>
              <a:gd name="connsiteX4" fmla="*/ 579722 w 10888662"/>
              <a:gd name="connsiteY4" fmla="*/ 6442075 h 6522010"/>
              <a:gd name="connsiteX5" fmla="*/ 0 w 10888662"/>
              <a:gd name="connsiteY5" fmla="*/ 5862353 h 6522010"/>
              <a:gd name="connsiteX6" fmla="*/ 0 w 10888662"/>
              <a:gd name="connsiteY6" fmla="*/ 1653 h 6522010"/>
              <a:gd name="connsiteX0" fmla="*/ 0 w 10888662"/>
              <a:gd name="connsiteY0" fmla="*/ 1653 h 6442075"/>
              <a:gd name="connsiteX1" fmla="*/ 10308940 w 10888662"/>
              <a:gd name="connsiteY1" fmla="*/ 0 h 6442075"/>
              <a:gd name="connsiteX2" fmla="*/ 10888662 w 10888662"/>
              <a:gd name="connsiteY2" fmla="*/ 579722 h 6442075"/>
              <a:gd name="connsiteX3" fmla="*/ 10888662 w 10888662"/>
              <a:gd name="connsiteY3" fmla="*/ 5862353 h 6442075"/>
              <a:gd name="connsiteX4" fmla="*/ 579722 w 10888662"/>
              <a:gd name="connsiteY4" fmla="*/ 6442075 h 6442075"/>
              <a:gd name="connsiteX5" fmla="*/ 0 w 10888662"/>
              <a:gd name="connsiteY5" fmla="*/ 5862353 h 6442075"/>
              <a:gd name="connsiteX6" fmla="*/ 0 w 10888662"/>
              <a:gd name="connsiteY6" fmla="*/ 1653 h 6442075"/>
              <a:gd name="connsiteX0" fmla="*/ 0 w 10888662"/>
              <a:gd name="connsiteY0" fmla="*/ 1653 h 6585432"/>
              <a:gd name="connsiteX1" fmla="*/ 10308940 w 10888662"/>
              <a:gd name="connsiteY1" fmla="*/ 0 h 6585432"/>
              <a:gd name="connsiteX2" fmla="*/ 10888662 w 10888662"/>
              <a:gd name="connsiteY2" fmla="*/ 579722 h 6585432"/>
              <a:gd name="connsiteX3" fmla="*/ 10878151 w 10888662"/>
              <a:gd name="connsiteY3" fmla="*/ 6461442 h 6585432"/>
              <a:gd name="connsiteX4" fmla="*/ 579722 w 10888662"/>
              <a:gd name="connsiteY4" fmla="*/ 6442075 h 6585432"/>
              <a:gd name="connsiteX5" fmla="*/ 0 w 10888662"/>
              <a:gd name="connsiteY5" fmla="*/ 5862353 h 6585432"/>
              <a:gd name="connsiteX6" fmla="*/ 0 w 10888662"/>
              <a:gd name="connsiteY6" fmla="*/ 1653 h 6585432"/>
              <a:gd name="connsiteX0" fmla="*/ 0 w 10888662"/>
              <a:gd name="connsiteY0" fmla="*/ 1653 h 6577502"/>
              <a:gd name="connsiteX1" fmla="*/ 10308940 w 10888662"/>
              <a:gd name="connsiteY1" fmla="*/ 0 h 6577502"/>
              <a:gd name="connsiteX2" fmla="*/ 10888662 w 10888662"/>
              <a:gd name="connsiteY2" fmla="*/ 579722 h 6577502"/>
              <a:gd name="connsiteX3" fmla="*/ 10878151 w 10888662"/>
              <a:gd name="connsiteY3" fmla="*/ 6450932 h 6577502"/>
              <a:gd name="connsiteX4" fmla="*/ 579722 w 10888662"/>
              <a:gd name="connsiteY4" fmla="*/ 6442075 h 6577502"/>
              <a:gd name="connsiteX5" fmla="*/ 0 w 10888662"/>
              <a:gd name="connsiteY5" fmla="*/ 5862353 h 6577502"/>
              <a:gd name="connsiteX6" fmla="*/ 0 w 10888662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577502"/>
              <a:gd name="connsiteX1" fmla="*/ 10308940 w 11750094"/>
              <a:gd name="connsiteY1" fmla="*/ 0 h 6577502"/>
              <a:gd name="connsiteX2" fmla="*/ 10888662 w 11750094"/>
              <a:gd name="connsiteY2" fmla="*/ 579722 h 6577502"/>
              <a:gd name="connsiteX3" fmla="*/ 10878151 w 11750094"/>
              <a:gd name="connsiteY3" fmla="*/ 6450932 h 6577502"/>
              <a:gd name="connsiteX4" fmla="*/ 579722 w 11750094"/>
              <a:gd name="connsiteY4" fmla="*/ 6442075 h 6577502"/>
              <a:gd name="connsiteX5" fmla="*/ 0 w 11750094"/>
              <a:gd name="connsiteY5" fmla="*/ 5862353 h 6577502"/>
              <a:gd name="connsiteX6" fmla="*/ 0 w 11750094"/>
              <a:gd name="connsiteY6" fmla="*/ 1653 h 657750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1750094"/>
              <a:gd name="connsiteY0" fmla="*/ 1653 h 6450932"/>
              <a:gd name="connsiteX1" fmla="*/ 10308940 w 11750094"/>
              <a:gd name="connsiteY1" fmla="*/ 0 h 6450932"/>
              <a:gd name="connsiteX2" fmla="*/ 10888662 w 11750094"/>
              <a:gd name="connsiteY2" fmla="*/ 579722 h 6450932"/>
              <a:gd name="connsiteX3" fmla="*/ 10878151 w 11750094"/>
              <a:gd name="connsiteY3" fmla="*/ 6450932 h 6450932"/>
              <a:gd name="connsiteX4" fmla="*/ 579722 w 11750094"/>
              <a:gd name="connsiteY4" fmla="*/ 6442075 h 6450932"/>
              <a:gd name="connsiteX5" fmla="*/ 0 w 11750094"/>
              <a:gd name="connsiteY5" fmla="*/ 5862353 h 6450932"/>
              <a:gd name="connsiteX6" fmla="*/ 0 w 11750094"/>
              <a:gd name="connsiteY6" fmla="*/ 1653 h 6450932"/>
              <a:gd name="connsiteX0" fmla="*/ 0 w 10888662"/>
              <a:gd name="connsiteY0" fmla="*/ 1653 h 6450932"/>
              <a:gd name="connsiteX1" fmla="*/ 10308940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0999550"/>
              <a:gd name="connsiteY0" fmla="*/ 1653 h 6450932"/>
              <a:gd name="connsiteX1" fmla="*/ 10844968 w 10999550"/>
              <a:gd name="connsiteY1" fmla="*/ 0 h 6450932"/>
              <a:gd name="connsiteX2" fmla="*/ 10888662 w 10999550"/>
              <a:gd name="connsiteY2" fmla="*/ 579722 h 6450932"/>
              <a:gd name="connsiteX3" fmla="*/ 10878151 w 10999550"/>
              <a:gd name="connsiteY3" fmla="*/ 6450932 h 6450932"/>
              <a:gd name="connsiteX4" fmla="*/ 579722 w 10999550"/>
              <a:gd name="connsiteY4" fmla="*/ 6442075 h 6450932"/>
              <a:gd name="connsiteX5" fmla="*/ 0 w 10999550"/>
              <a:gd name="connsiteY5" fmla="*/ 5862353 h 6450932"/>
              <a:gd name="connsiteX6" fmla="*/ 0 w 10999550"/>
              <a:gd name="connsiteY6" fmla="*/ 1653 h 6450932"/>
              <a:gd name="connsiteX0" fmla="*/ 0 w 11022020"/>
              <a:gd name="connsiteY0" fmla="*/ 1653 h 6450932"/>
              <a:gd name="connsiteX1" fmla="*/ 10876499 w 11022020"/>
              <a:gd name="connsiteY1" fmla="*/ 0 h 6450932"/>
              <a:gd name="connsiteX2" fmla="*/ 10888662 w 11022020"/>
              <a:gd name="connsiteY2" fmla="*/ 579722 h 6450932"/>
              <a:gd name="connsiteX3" fmla="*/ 10878151 w 11022020"/>
              <a:gd name="connsiteY3" fmla="*/ 6450932 h 6450932"/>
              <a:gd name="connsiteX4" fmla="*/ 579722 w 11022020"/>
              <a:gd name="connsiteY4" fmla="*/ 6442075 h 6450932"/>
              <a:gd name="connsiteX5" fmla="*/ 0 w 11022020"/>
              <a:gd name="connsiteY5" fmla="*/ 5862353 h 6450932"/>
              <a:gd name="connsiteX6" fmla="*/ 0 w 11022020"/>
              <a:gd name="connsiteY6" fmla="*/ 1653 h 6450932"/>
              <a:gd name="connsiteX0" fmla="*/ 0 w 10888662"/>
              <a:gd name="connsiteY0" fmla="*/ 1653 h 6450932"/>
              <a:gd name="connsiteX1" fmla="*/ 10876499 w 10888662"/>
              <a:gd name="connsiteY1" fmla="*/ 0 h 6450932"/>
              <a:gd name="connsiteX2" fmla="*/ 10888662 w 10888662"/>
              <a:gd name="connsiteY2" fmla="*/ 579722 h 6450932"/>
              <a:gd name="connsiteX3" fmla="*/ 10878151 w 10888662"/>
              <a:gd name="connsiteY3" fmla="*/ 6450932 h 6450932"/>
              <a:gd name="connsiteX4" fmla="*/ 579722 w 10888662"/>
              <a:gd name="connsiteY4" fmla="*/ 6442075 h 6450932"/>
              <a:gd name="connsiteX5" fmla="*/ 0 w 10888662"/>
              <a:gd name="connsiteY5" fmla="*/ 5862353 h 6450932"/>
              <a:gd name="connsiteX6" fmla="*/ 0 w 10888662"/>
              <a:gd name="connsiteY6" fmla="*/ 1653 h 6450932"/>
              <a:gd name="connsiteX0" fmla="*/ 0 w 12200990"/>
              <a:gd name="connsiteY0" fmla="*/ 1653 h 6450932"/>
              <a:gd name="connsiteX1" fmla="*/ 10876499 w 12200990"/>
              <a:gd name="connsiteY1" fmla="*/ 0 h 6450932"/>
              <a:gd name="connsiteX2" fmla="*/ 10878151 w 12200990"/>
              <a:gd name="connsiteY2" fmla="*/ 6450932 h 6450932"/>
              <a:gd name="connsiteX3" fmla="*/ 579722 w 12200990"/>
              <a:gd name="connsiteY3" fmla="*/ 6442075 h 6450932"/>
              <a:gd name="connsiteX4" fmla="*/ 0 w 12200990"/>
              <a:gd name="connsiteY4" fmla="*/ 5862353 h 6450932"/>
              <a:gd name="connsiteX5" fmla="*/ 0 w 12200990"/>
              <a:gd name="connsiteY5" fmla="*/ 1653 h 6450932"/>
              <a:gd name="connsiteX0" fmla="*/ 0 w 11640630"/>
              <a:gd name="connsiteY0" fmla="*/ 1653 h 6450932"/>
              <a:gd name="connsiteX1" fmla="*/ 10876499 w 11640630"/>
              <a:gd name="connsiteY1" fmla="*/ 0 h 6450932"/>
              <a:gd name="connsiteX2" fmla="*/ 10878151 w 11640630"/>
              <a:gd name="connsiteY2" fmla="*/ 6450932 h 6450932"/>
              <a:gd name="connsiteX3" fmla="*/ 579722 w 11640630"/>
              <a:gd name="connsiteY3" fmla="*/ 6442075 h 6450932"/>
              <a:gd name="connsiteX4" fmla="*/ 0 w 11640630"/>
              <a:gd name="connsiteY4" fmla="*/ 5862353 h 6450932"/>
              <a:gd name="connsiteX5" fmla="*/ 0 w 11640630"/>
              <a:gd name="connsiteY5" fmla="*/ 1653 h 6450932"/>
              <a:gd name="connsiteX0" fmla="*/ 0 w 10878151"/>
              <a:gd name="connsiteY0" fmla="*/ 1653 h 6450932"/>
              <a:gd name="connsiteX1" fmla="*/ 10876499 w 10878151"/>
              <a:gd name="connsiteY1" fmla="*/ 0 h 6450932"/>
              <a:gd name="connsiteX2" fmla="*/ 10878151 w 10878151"/>
              <a:gd name="connsiteY2" fmla="*/ 6450932 h 6450932"/>
              <a:gd name="connsiteX3" fmla="*/ 579722 w 10878151"/>
              <a:gd name="connsiteY3" fmla="*/ 6442075 h 6450932"/>
              <a:gd name="connsiteX4" fmla="*/ 0 w 10878151"/>
              <a:gd name="connsiteY4" fmla="*/ 5862353 h 6450932"/>
              <a:gd name="connsiteX5" fmla="*/ 0 w 10878151"/>
              <a:gd name="connsiteY5" fmla="*/ 1653 h 6450932"/>
              <a:gd name="connsiteX0" fmla="*/ 0 w 11843451"/>
              <a:gd name="connsiteY0" fmla="*/ 1653 h 6450932"/>
              <a:gd name="connsiteX1" fmla="*/ 11843451 w 11843451"/>
              <a:gd name="connsiteY1" fmla="*/ 0 h 6450932"/>
              <a:gd name="connsiteX2" fmla="*/ 10878151 w 11843451"/>
              <a:gd name="connsiteY2" fmla="*/ 6450932 h 6450932"/>
              <a:gd name="connsiteX3" fmla="*/ 579722 w 11843451"/>
              <a:gd name="connsiteY3" fmla="*/ 6442075 h 6450932"/>
              <a:gd name="connsiteX4" fmla="*/ 0 w 11843451"/>
              <a:gd name="connsiteY4" fmla="*/ 5862353 h 6450932"/>
              <a:gd name="connsiteX5" fmla="*/ 0 w 11843451"/>
              <a:gd name="connsiteY5" fmla="*/ 1653 h 6450932"/>
              <a:gd name="connsiteX0" fmla="*/ 0 w 11855613"/>
              <a:gd name="connsiteY0" fmla="*/ 1653 h 6450932"/>
              <a:gd name="connsiteX1" fmla="*/ 11843451 w 11855613"/>
              <a:gd name="connsiteY1" fmla="*/ 0 h 6450932"/>
              <a:gd name="connsiteX2" fmla="*/ 11855613 w 11855613"/>
              <a:gd name="connsiteY2" fmla="*/ 6450932 h 6450932"/>
              <a:gd name="connsiteX3" fmla="*/ 579722 w 11855613"/>
              <a:gd name="connsiteY3" fmla="*/ 6442075 h 6450932"/>
              <a:gd name="connsiteX4" fmla="*/ 0 w 11855613"/>
              <a:gd name="connsiteY4" fmla="*/ 5862353 h 6450932"/>
              <a:gd name="connsiteX5" fmla="*/ 0 w 11855613"/>
              <a:gd name="connsiteY5" fmla="*/ 1653 h 6450932"/>
              <a:gd name="connsiteX0" fmla="*/ 0 w 11864472"/>
              <a:gd name="connsiteY0" fmla="*/ 1653 h 6450932"/>
              <a:gd name="connsiteX1" fmla="*/ 11864472 w 11864472"/>
              <a:gd name="connsiteY1" fmla="*/ 0 h 6450932"/>
              <a:gd name="connsiteX2" fmla="*/ 11855613 w 11864472"/>
              <a:gd name="connsiteY2" fmla="*/ 6450932 h 6450932"/>
              <a:gd name="connsiteX3" fmla="*/ 579722 w 11864472"/>
              <a:gd name="connsiteY3" fmla="*/ 6442075 h 6450932"/>
              <a:gd name="connsiteX4" fmla="*/ 0 w 11864472"/>
              <a:gd name="connsiteY4" fmla="*/ 5862353 h 6450932"/>
              <a:gd name="connsiteX5" fmla="*/ 0 w 11864472"/>
              <a:gd name="connsiteY5" fmla="*/ 1653 h 6450932"/>
              <a:gd name="connsiteX0" fmla="*/ 0 w 11864472"/>
              <a:gd name="connsiteY0" fmla="*/ 1653 h 6442075"/>
              <a:gd name="connsiteX1" fmla="*/ 11864472 w 11864472"/>
              <a:gd name="connsiteY1" fmla="*/ 0 h 6442075"/>
              <a:gd name="connsiteX2" fmla="*/ 11855613 w 11864472"/>
              <a:gd name="connsiteY2" fmla="*/ 6440421 h 6442075"/>
              <a:gd name="connsiteX3" fmla="*/ 579722 w 11864472"/>
              <a:gd name="connsiteY3" fmla="*/ 6442075 h 6442075"/>
              <a:gd name="connsiteX4" fmla="*/ 0 w 11864472"/>
              <a:gd name="connsiteY4" fmla="*/ 5862353 h 6442075"/>
              <a:gd name="connsiteX5" fmla="*/ 0 w 11864472"/>
              <a:gd name="connsiteY5" fmla="*/ 1653 h 6442075"/>
              <a:gd name="connsiteX0" fmla="*/ 0 w 11855613"/>
              <a:gd name="connsiteY0" fmla="*/ 1653 h 6442075"/>
              <a:gd name="connsiteX1" fmla="*/ 8912928 w 11855613"/>
              <a:gd name="connsiteY1" fmla="*/ 0 h 6442075"/>
              <a:gd name="connsiteX2" fmla="*/ 11855613 w 11855613"/>
              <a:gd name="connsiteY2" fmla="*/ 6440421 h 6442075"/>
              <a:gd name="connsiteX3" fmla="*/ 579722 w 11855613"/>
              <a:gd name="connsiteY3" fmla="*/ 6442075 h 6442075"/>
              <a:gd name="connsiteX4" fmla="*/ 0 w 11855613"/>
              <a:gd name="connsiteY4" fmla="*/ 5862353 h 6442075"/>
              <a:gd name="connsiteX5" fmla="*/ 0 w 11855613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74032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36077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71615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38792"/>
              <a:gd name="connsiteY0" fmla="*/ 1653 h 6442075"/>
              <a:gd name="connsiteX1" fmla="*/ 8912928 w 8938792"/>
              <a:gd name="connsiteY1" fmla="*/ 0 h 6442075"/>
              <a:gd name="connsiteX2" fmla="*/ 8938792 w 8938792"/>
              <a:gd name="connsiteY2" fmla="*/ 6440421 h 6442075"/>
              <a:gd name="connsiteX3" fmla="*/ 579722 w 8938792"/>
              <a:gd name="connsiteY3" fmla="*/ 6442075 h 6442075"/>
              <a:gd name="connsiteX4" fmla="*/ 0 w 8938792"/>
              <a:gd name="connsiteY4" fmla="*/ 5862353 h 6442075"/>
              <a:gd name="connsiteX5" fmla="*/ 0 w 8938792"/>
              <a:gd name="connsiteY5" fmla="*/ 1653 h 6442075"/>
              <a:gd name="connsiteX0" fmla="*/ 0 w 8915642"/>
              <a:gd name="connsiteY0" fmla="*/ 1653 h 6442075"/>
              <a:gd name="connsiteX1" fmla="*/ 8912928 w 8915642"/>
              <a:gd name="connsiteY1" fmla="*/ 0 h 6442075"/>
              <a:gd name="connsiteX2" fmla="*/ 8915642 w 8915642"/>
              <a:gd name="connsiteY2" fmla="*/ 6440421 h 6442075"/>
              <a:gd name="connsiteX3" fmla="*/ 579722 w 8915642"/>
              <a:gd name="connsiteY3" fmla="*/ 6442075 h 6442075"/>
              <a:gd name="connsiteX4" fmla="*/ 0 w 8915642"/>
              <a:gd name="connsiteY4" fmla="*/ 5862353 h 6442075"/>
              <a:gd name="connsiteX5" fmla="*/ 0 w 8915642"/>
              <a:gd name="connsiteY5" fmla="*/ 1653 h 6442075"/>
              <a:gd name="connsiteX0" fmla="*/ 0 w 8915642"/>
              <a:gd name="connsiteY0" fmla="*/ 1 h 6633463"/>
              <a:gd name="connsiteX1" fmla="*/ 8912928 w 8915642"/>
              <a:gd name="connsiteY1" fmla="*/ 191388 h 6633463"/>
              <a:gd name="connsiteX2" fmla="*/ 8915642 w 8915642"/>
              <a:gd name="connsiteY2" fmla="*/ 6631809 h 6633463"/>
              <a:gd name="connsiteX3" fmla="*/ 579722 w 8915642"/>
              <a:gd name="connsiteY3" fmla="*/ 6633463 h 6633463"/>
              <a:gd name="connsiteX4" fmla="*/ 0 w 8915642"/>
              <a:gd name="connsiteY4" fmla="*/ 6053741 h 6633463"/>
              <a:gd name="connsiteX5" fmla="*/ 0 w 8915642"/>
              <a:gd name="connsiteY5" fmla="*/ 1 h 6633463"/>
              <a:gd name="connsiteX0" fmla="*/ 0 w 8933278"/>
              <a:gd name="connsiteY0" fmla="*/ 1653 h 6635115"/>
              <a:gd name="connsiteX1" fmla="*/ 8933248 w 8933278"/>
              <a:gd name="connsiteY1" fmla="*/ 0 h 6635115"/>
              <a:gd name="connsiteX2" fmla="*/ 8915642 w 8933278"/>
              <a:gd name="connsiteY2" fmla="*/ 6633461 h 6635115"/>
              <a:gd name="connsiteX3" fmla="*/ 579722 w 8933278"/>
              <a:gd name="connsiteY3" fmla="*/ 6635115 h 6635115"/>
              <a:gd name="connsiteX4" fmla="*/ 0 w 8933278"/>
              <a:gd name="connsiteY4" fmla="*/ 6055393 h 6635115"/>
              <a:gd name="connsiteX5" fmla="*/ 0 w 8933278"/>
              <a:gd name="connsiteY5" fmla="*/ 1653 h 6635115"/>
              <a:gd name="connsiteX0" fmla="*/ 0 w 8933323"/>
              <a:gd name="connsiteY0" fmla="*/ 1653 h 6645336"/>
              <a:gd name="connsiteX1" fmla="*/ 8933248 w 8933323"/>
              <a:gd name="connsiteY1" fmla="*/ 0 h 6645336"/>
              <a:gd name="connsiteX2" fmla="*/ 8927517 w 8933323"/>
              <a:gd name="connsiteY2" fmla="*/ 6645336 h 6645336"/>
              <a:gd name="connsiteX3" fmla="*/ 579722 w 8933323"/>
              <a:gd name="connsiteY3" fmla="*/ 6635115 h 6645336"/>
              <a:gd name="connsiteX4" fmla="*/ 0 w 8933323"/>
              <a:gd name="connsiteY4" fmla="*/ 6055393 h 6645336"/>
              <a:gd name="connsiteX5" fmla="*/ 0 w 8933323"/>
              <a:gd name="connsiteY5" fmla="*/ 1653 h 6645336"/>
              <a:gd name="connsiteX0" fmla="*/ 0 w 8927517"/>
              <a:gd name="connsiteY0" fmla="*/ 1653 h 6645336"/>
              <a:gd name="connsiteX1" fmla="*/ 7971347 w 8927517"/>
              <a:gd name="connsiteY1" fmla="*/ 0 h 6645336"/>
              <a:gd name="connsiteX2" fmla="*/ 8927517 w 8927517"/>
              <a:gd name="connsiteY2" fmla="*/ 6645336 h 6645336"/>
              <a:gd name="connsiteX3" fmla="*/ 579722 w 8927517"/>
              <a:gd name="connsiteY3" fmla="*/ 6635115 h 6645336"/>
              <a:gd name="connsiteX4" fmla="*/ 0 w 8927517"/>
              <a:gd name="connsiteY4" fmla="*/ 6055393 h 6645336"/>
              <a:gd name="connsiteX5" fmla="*/ 0 w 8927517"/>
              <a:gd name="connsiteY5" fmla="*/ 1653 h 6645336"/>
              <a:gd name="connsiteX0" fmla="*/ 0 w 7971422"/>
              <a:gd name="connsiteY0" fmla="*/ 1653 h 6645336"/>
              <a:gd name="connsiteX1" fmla="*/ 7971347 w 7971422"/>
              <a:gd name="connsiteY1" fmla="*/ 0 h 6645336"/>
              <a:gd name="connsiteX2" fmla="*/ 7965616 w 7971422"/>
              <a:gd name="connsiteY2" fmla="*/ 6645336 h 6645336"/>
              <a:gd name="connsiteX3" fmla="*/ 579722 w 7971422"/>
              <a:gd name="connsiteY3" fmla="*/ 6635115 h 6645336"/>
              <a:gd name="connsiteX4" fmla="*/ 0 w 7971422"/>
              <a:gd name="connsiteY4" fmla="*/ 6055393 h 6645336"/>
              <a:gd name="connsiteX5" fmla="*/ 0 w 7971422"/>
              <a:gd name="connsiteY5" fmla="*/ 1653 h 6645336"/>
              <a:gd name="connsiteX0" fmla="*/ 0 w 7971422"/>
              <a:gd name="connsiteY0" fmla="*/ 1301816 h 6645336"/>
              <a:gd name="connsiteX1" fmla="*/ 7971347 w 7971422"/>
              <a:gd name="connsiteY1" fmla="*/ 0 h 6645336"/>
              <a:gd name="connsiteX2" fmla="*/ 7965616 w 7971422"/>
              <a:gd name="connsiteY2" fmla="*/ 6645336 h 6645336"/>
              <a:gd name="connsiteX3" fmla="*/ 579722 w 7971422"/>
              <a:gd name="connsiteY3" fmla="*/ 6635115 h 6645336"/>
              <a:gd name="connsiteX4" fmla="*/ 0 w 7971422"/>
              <a:gd name="connsiteY4" fmla="*/ 6055393 h 6645336"/>
              <a:gd name="connsiteX5" fmla="*/ 0 w 7971422"/>
              <a:gd name="connsiteY5" fmla="*/ 1301816 h 6645336"/>
              <a:gd name="connsiteX0" fmla="*/ 0 w 7965616"/>
              <a:gd name="connsiteY0" fmla="*/ 1653 h 5345173"/>
              <a:gd name="connsiteX1" fmla="*/ 7957060 w 7965616"/>
              <a:gd name="connsiteY1" fmla="*/ 0 h 5345173"/>
              <a:gd name="connsiteX2" fmla="*/ 7965616 w 7965616"/>
              <a:gd name="connsiteY2" fmla="*/ 5345173 h 5345173"/>
              <a:gd name="connsiteX3" fmla="*/ 579722 w 7965616"/>
              <a:gd name="connsiteY3" fmla="*/ 5334952 h 5345173"/>
              <a:gd name="connsiteX4" fmla="*/ 0 w 7965616"/>
              <a:gd name="connsiteY4" fmla="*/ 4755230 h 5345173"/>
              <a:gd name="connsiteX5" fmla="*/ 0 w 7965616"/>
              <a:gd name="connsiteY5" fmla="*/ 1653 h 5345173"/>
              <a:gd name="connsiteX0" fmla="*/ 0 w 7971422"/>
              <a:gd name="connsiteY0" fmla="*/ 1653 h 5345173"/>
              <a:gd name="connsiteX1" fmla="*/ 7971347 w 7971422"/>
              <a:gd name="connsiteY1" fmla="*/ 0 h 5345173"/>
              <a:gd name="connsiteX2" fmla="*/ 7965616 w 7971422"/>
              <a:gd name="connsiteY2" fmla="*/ 5345173 h 5345173"/>
              <a:gd name="connsiteX3" fmla="*/ 579722 w 7971422"/>
              <a:gd name="connsiteY3" fmla="*/ 5334952 h 5345173"/>
              <a:gd name="connsiteX4" fmla="*/ 0 w 7971422"/>
              <a:gd name="connsiteY4" fmla="*/ 4755230 h 5345173"/>
              <a:gd name="connsiteX5" fmla="*/ 0 w 7971422"/>
              <a:gd name="connsiteY5" fmla="*/ 1653 h 5345173"/>
              <a:gd name="connsiteX0" fmla="*/ 0 w 7988356"/>
              <a:gd name="connsiteY0" fmla="*/ 187920 h 5345173"/>
              <a:gd name="connsiteX1" fmla="*/ 7988281 w 7988356"/>
              <a:gd name="connsiteY1" fmla="*/ 0 h 5345173"/>
              <a:gd name="connsiteX2" fmla="*/ 7982550 w 7988356"/>
              <a:gd name="connsiteY2" fmla="*/ 5345173 h 5345173"/>
              <a:gd name="connsiteX3" fmla="*/ 596656 w 7988356"/>
              <a:gd name="connsiteY3" fmla="*/ 5334952 h 5345173"/>
              <a:gd name="connsiteX4" fmla="*/ 16934 w 7988356"/>
              <a:gd name="connsiteY4" fmla="*/ 4755230 h 5345173"/>
              <a:gd name="connsiteX5" fmla="*/ 0 w 7988356"/>
              <a:gd name="connsiteY5" fmla="*/ 187920 h 5345173"/>
              <a:gd name="connsiteX0" fmla="*/ 0 w 7988356"/>
              <a:gd name="connsiteY0" fmla="*/ 210145 h 5345173"/>
              <a:gd name="connsiteX1" fmla="*/ 7988281 w 7988356"/>
              <a:gd name="connsiteY1" fmla="*/ 0 h 5345173"/>
              <a:gd name="connsiteX2" fmla="*/ 7982550 w 7988356"/>
              <a:gd name="connsiteY2" fmla="*/ 5345173 h 5345173"/>
              <a:gd name="connsiteX3" fmla="*/ 596656 w 7988356"/>
              <a:gd name="connsiteY3" fmla="*/ 5334952 h 5345173"/>
              <a:gd name="connsiteX4" fmla="*/ 16934 w 7988356"/>
              <a:gd name="connsiteY4" fmla="*/ 4755230 h 5345173"/>
              <a:gd name="connsiteX5" fmla="*/ 0 w 7988356"/>
              <a:gd name="connsiteY5" fmla="*/ 210145 h 5345173"/>
              <a:gd name="connsiteX0" fmla="*/ 0 w 7988356"/>
              <a:gd name="connsiteY0" fmla="*/ 0 h 5135028"/>
              <a:gd name="connsiteX1" fmla="*/ 7988281 w 7988356"/>
              <a:gd name="connsiteY1" fmla="*/ 7569 h 5135028"/>
              <a:gd name="connsiteX2" fmla="*/ 7982550 w 7988356"/>
              <a:gd name="connsiteY2" fmla="*/ 5135028 h 5135028"/>
              <a:gd name="connsiteX3" fmla="*/ 596656 w 7988356"/>
              <a:gd name="connsiteY3" fmla="*/ 5124807 h 5135028"/>
              <a:gd name="connsiteX4" fmla="*/ 16934 w 7988356"/>
              <a:gd name="connsiteY4" fmla="*/ 4545085 h 5135028"/>
              <a:gd name="connsiteX5" fmla="*/ 0 w 7988356"/>
              <a:gd name="connsiteY5" fmla="*/ 0 h 5135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88356" h="5135028">
                <a:moveTo>
                  <a:pt x="0" y="0"/>
                </a:moveTo>
                <a:lnTo>
                  <a:pt x="7988281" y="7569"/>
                </a:lnTo>
                <a:cubicBezTo>
                  <a:pt x="7989186" y="2154376"/>
                  <a:pt x="7981645" y="2988221"/>
                  <a:pt x="7982550" y="5135028"/>
                </a:cubicBezTo>
                <a:lnTo>
                  <a:pt x="596656" y="5124807"/>
                </a:lnTo>
                <a:cubicBezTo>
                  <a:pt x="276484" y="5124807"/>
                  <a:pt x="16934" y="4865257"/>
                  <a:pt x="16934" y="4545085"/>
                </a:cubicBezTo>
                <a:cubicBezTo>
                  <a:pt x="11289" y="3022648"/>
                  <a:pt x="5645" y="1522437"/>
                  <a:pt x="0" y="0"/>
                </a:cubicBezTo>
                <a:close/>
              </a:path>
            </a:pathLst>
          </a:custGeom>
          <a:noFill/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JP" dirty="0"/>
              <a:t>Insert Photo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5925D82-457F-D84D-B8DF-D8ADFD7E71D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1150" y="3178298"/>
            <a:ext cx="3751966" cy="272786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Secondary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FD2406EE-A554-5348-AE6D-4D8B343E620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1150" y="3575904"/>
            <a:ext cx="3751966" cy="2840771"/>
          </a:xfrm>
          <a:prstGeom prst="rect">
            <a:avLst/>
          </a:prstGeom>
        </p:spPr>
        <p:txBody>
          <a:bodyPr tIns="0" rIns="0" bIns="0" numCol="1">
            <a:noAutofit/>
          </a:bodyPr>
          <a:lstStyle>
            <a:lvl1pPr marL="171450" indent="-1714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b="0">
                <a:solidFill>
                  <a:schemeClr val="tx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Secondary text. </a:t>
            </a:r>
          </a:p>
        </p:txBody>
      </p:sp>
      <p:sp>
        <p:nvSpPr>
          <p:cNvPr id="20" name="Footer Placeholder 8">
            <a:extLst>
              <a:ext uri="{FF2B5EF4-FFF2-40B4-BE49-F238E27FC236}">
                <a16:creationId xmlns:a16="http://schemas.microsoft.com/office/drawing/2014/main" id="{E4ACE247-6DA5-F044-A880-12BDFE1490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66050" y="6523001"/>
            <a:ext cx="4114800" cy="196131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800" b="1" spc="100" baseline="0">
                <a:solidFill>
                  <a:schemeClr val="tx1"/>
                </a:solidFill>
              </a:defRPr>
            </a:lvl1pPr>
          </a:lstStyle>
          <a:p>
            <a:r>
              <a:rPr lang="en-JP"/>
              <a:t> </a:t>
            </a:r>
            <a:endParaRPr lang="en-JP" dirty="0"/>
          </a:p>
        </p:txBody>
      </p:sp>
      <p:pic>
        <p:nvPicPr>
          <p:cNvPr id="14" name="Picture 13" descr="Takeda">
            <a:extLst>
              <a:ext uri="{FF2B5EF4-FFF2-40B4-BE49-F238E27FC236}">
                <a16:creationId xmlns:a16="http://schemas.microsoft.com/office/drawing/2014/main" id="{1397373C-4723-444D-99E3-0FBCAFDAD4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6331" y="-1615"/>
            <a:ext cx="1696232" cy="940780"/>
          </a:xfrm>
          <a:prstGeom prst="rect">
            <a:avLst/>
          </a:prstGeom>
        </p:spPr>
      </p:pic>
      <p:sp>
        <p:nvSpPr>
          <p:cNvPr id="22" name="タイトル プレースホルダ 1">
            <a:extLst>
              <a:ext uri="{FF2B5EF4-FFF2-40B4-BE49-F238E27FC236}">
                <a16:creationId xmlns:a16="http://schemas.microsoft.com/office/drawing/2014/main" id="{1545CFCD-ABA6-1349-9917-1DDD2762CB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078" y="161605"/>
            <a:ext cx="9940253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 dirty="0"/>
              <a:t>Click to add title</a:t>
            </a:r>
            <a:endParaRPr kumimoji="1" lang="ja-JP" alt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7730F84-B57E-C441-B81C-A0677388FA64}"/>
              </a:ext>
            </a:extLst>
          </p:cNvPr>
          <p:cNvSpPr/>
          <p:nvPr userDrawn="1"/>
        </p:nvSpPr>
        <p:spPr>
          <a:xfrm>
            <a:off x="308038" y="161606"/>
            <a:ext cx="54000" cy="685800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en-JP" dirty="0">
              <a:solidFill>
                <a:schemeClr val="accent1"/>
              </a:solidFill>
            </a:endParaRPr>
          </a:p>
        </p:txBody>
      </p:sp>
      <p:sp>
        <p:nvSpPr>
          <p:cNvPr id="25" name="スライド番号プレースホルダ 5">
            <a:extLst>
              <a:ext uri="{FF2B5EF4-FFF2-40B4-BE49-F238E27FC236}">
                <a16:creationId xmlns:a16="http://schemas.microsoft.com/office/drawing/2014/main" id="{78815F79-70B9-A343-88C1-1B41F15106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523001"/>
            <a:ext cx="294928" cy="196131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6ACFB15D-3880-FB46-8B5A-E057FE4C9B5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078" y="6523001"/>
            <a:ext cx="6968348" cy="205613"/>
          </a:xfrm>
          <a:prstGeom prst="rect">
            <a:avLst/>
          </a:prstGeom>
        </p:spPr>
        <p:txBody>
          <a:bodyPr wrap="none" tIns="0" rIns="0" bIns="72000" numCol="1" anchor="ctr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b="0">
                <a:solidFill>
                  <a:schemeClr val="accent3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Private and confidential. For internal use only.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EF3CD883-F623-E54C-A27A-38B7EB95705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11151" y="1491373"/>
            <a:ext cx="3751965" cy="1464957"/>
          </a:xfrm>
        </p:spPr>
        <p:txBody>
          <a:bodyPr tIns="0" rIns="0" bIns="0" numCol="1" spcCol="126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457068" indent="0">
              <a:buNone/>
              <a:defRPr sz="1800" b="1"/>
            </a:lvl2pPr>
            <a:lvl3pPr marL="914149" indent="0">
              <a:buNone/>
              <a:defRPr sz="1800" b="1"/>
            </a:lvl3pPr>
            <a:lvl4pPr marL="1371219" indent="0">
              <a:buNone/>
              <a:defRPr sz="1800" b="1"/>
            </a:lvl4pPr>
            <a:lvl5pPr marL="1828290" indent="0">
              <a:buNone/>
              <a:defRPr sz="1800" b="1"/>
            </a:lvl5pPr>
          </a:lstStyle>
          <a:p>
            <a:pPr lvl="0"/>
            <a:r>
              <a:rPr lang="en-US" dirty="0"/>
              <a:t>This is your Primary Text.</a:t>
            </a:r>
            <a:endParaRPr lang="en-JP" dirty="0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B2D601E3-CC68-7845-AAF4-3AD141198B4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1150" y="1093767"/>
            <a:ext cx="3751965" cy="272786"/>
          </a:xfrm>
        </p:spPr>
        <p:txBody>
          <a:bodyPr tIns="0" rIns="0" bIns="0" numCol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marL="457068" indent="0">
              <a:lnSpc>
                <a:spcPts val="1800"/>
              </a:lnSpc>
              <a:spcBef>
                <a:spcPts val="0"/>
              </a:spcBef>
              <a:buNone/>
              <a:defRPr sz="1400"/>
            </a:lvl2pPr>
            <a:lvl3pPr marL="914149" indent="0">
              <a:lnSpc>
                <a:spcPts val="1800"/>
              </a:lnSpc>
              <a:spcBef>
                <a:spcPts val="0"/>
              </a:spcBef>
              <a:buNone/>
              <a:defRPr sz="1400"/>
            </a:lvl3pPr>
            <a:lvl4pPr marL="1371219" indent="0">
              <a:lnSpc>
                <a:spcPts val="1800"/>
              </a:lnSpc>
              <a:spcBef>
                <a:spcPts val="0"/>
              </a:spcBef>
              <a:buNone/>
              <a:defRPr sz="1400"/>
            </a:lvl4pPr>
            <a:lvl5pPr marL="1828290" indent="0">
              <a:lnSpc>
                <a:spcPts val="1800"/>
              </a:lnSpc>
              <a:spcBef>
                <a:spcPts val="0"/>
              </a:spcBef>
              <a:buNone/>
              <a:defRPr sz="1400"/>
            </a:lvl5pPr>
          </a:lstStyle>
          <a:p>
            <a:pPr lvl="0"/>
            <a:r>
              <a:rPr lang="en-US" dirty="0"/>
              <a:t>This is your Primary Title</a:t>
            </a:r>
          </a:p>
        </p:txBody>
      </p:sp>
    </p:spTree>
    <p:extLst>
      <p:ext uri="{BB962C8B-B14F-4D97-AF65-F5344CB8AC3E}">
        <p14:creationId xmlns:p14="http://schemas.microsoft.com/office/powerpoint/2010/main" val="848965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D283D300-2124-42DF-B73B-3D3D4C546EC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35852690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2" imgW="395" imgH="394" progId="TCLayout.ActiveDocument.1">
                  <p:embed/>
                </p:oleObj>
              </mc:Choice>
              <mc:Fallback>
                <p:oleObj name="think-cell Slide" r:id="rId22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D283D300-2124-42DF-B73B-3D3D4C546E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4B895B28-7064-4AD0-A15D-88F99BCA9BAD}"/>
              </a:ext>
            </a:extLst>
          </p:cNvPr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kumimoji="1" lang="en-US" altLang="ja-JP" sz="2800" b="0" i="0" baseline="0">
              <a:latin typeface="Calibri" panose="020F0502020204030204" pitchFamily="34" charset="0"/>
              <a:ea typeface="メイリオ" panose="020B0604030504040204" pitchFamily="50" charset="-128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11150" y="1233487"/>
            <a:ext cx="11569700" cy="5183187"/>
          </a:xfrm>
          <a:prstGeom prst="rect">
            <a:avLst/>
          </a:prstGeom>
        </p:spPr>
        <p:txBody>
          <a:bodyPr vert="horz" lIns="0" tIns="45710" rIns="91420" bIns="45710" rtlCol="0">
            <a:normAutofit/>
          </a:bodyPr>
          <a:lstStyle/>
          <a:p>
            <a:pPr lvl="0"/>
            <a:r>
              <a:rPr kumimoji="1" lang="en-US" altLang="ja-JP" dirty="0"/>
              <a:t>Master text</a:t>
            </a:r>
            <a:endParaRPr kumimoji="1" lang="ja-JP" altLang="en-US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44E43001-C216-284A-9EBD-E54B5DD295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66050" y="6489701"/>
            <a:ext cx="4114800" cy="2294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 spc="100" baseline="0">
                <a:solidFill>
                  <a:schemeClr val="tx1"/>
                </a:solidFill>
              </a:defRPr>
            </a:lvl1pPr>
          </a:lstStyle>
          <a:p>
            <a:r>
              <a:rPr lang="en-JP"/>
              <a:t> </a:t>
            </a:r>
            <a:endParaRPr lang="en-JP" dirty="0"/>
          </a:p>
        </p:txBody>
      </p:sp>
      <p:sp>
        <p:nvSpPr>
          <p:cNvPr id="9" name="タイトル プレースホルダ 1">
            <a:extLst>
              <a:ext uri="{FF2B5EF4-FFF2-40B4-BE49-F238E27FC236}">
                <a16:creationId xmlns:a16="http://schemas.microsoft.com/office/drawing/2014/main" id="{D7981A12-E00B-604C-B863-7CBF31AA6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078" y="161605"/>
            <a:ext cx="9895084" cy="685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kumimoji="1" lang="en-US" altLang="ja-JP" dirty="0"/>
              <a:t>Master title</a:t>
            </a:r>
            <a:endParaRPr kumimoji="1" lang="ja-JP" altLang="en-US"/>
          </a:p>
        </p:txBody>
      </p:sp>
      <p:sp>
        <p:nvSpPr>
          <p:cNvPr id="13" name="スライド番号プレースホルダ 5">
            <a:extLst>
              <a:ext uri="{FF2B5EF4-FFF2-40B4-BE49-F238E27FC236}">
                <a16:creationId xmlns:a16="http://schemas.microsoft.com/office/drawing/2014/main" id="{C7AA5A17-3F2F-B94B-9342-A137057B89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1150" y="6489701"/>
            <a:ext cx="589856" cy="229432"/>
          </a:xfrm>
          <a:prstGeom prst="rect">
            <a:avLst/>
          </a:prstGeom>
        </p:spPr>
        <p:txBody>
          <a:bodyPr vert="horz" lIns="0" tIns="45710" rIns="0" bIns="45710" rtlCol="0" anchor="ctr"/>
          <a:lstStyle>
            <a:lvl1pPr algn="l">
              <a:defRPr sz="800" b="1" i="0">
                <a:solidFill>
                  <a:schemeClr val="tx1"/>
                </a:solidFill>
                <a:latin typeface="Calibri" panose="020F0502020204030204" pitchFamily="34" charset="0"/>
                <a:ea typeface="メイリオ" pitchFamily="50" charset="-128"/>
                <a:cs typeface="Calibri" panose="020F0502020204030204" pitchFamily="34" charset="0"/>
              </a:defRPr>
            </a:lvl1pPr>
          </a:lstStyle>
          <a:p>
            <a:pPr defTabSz="1218810"/>
            <a:fld id="{E9B57936-92EF-4126-AE48-1D9D36D15E98}" type="slidenum">
              <a:rPr lang="ja-JP" altLang="en-US" smtClean="0"/>
              <a:pPr defTabSz="121881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8354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0" r:id="rId2"/>
    <p:sldLayoutId id="2147483989" r:id="rId3"/>
    <p:sldLayoutId id="2147483986" r:id="rId4"/>
    <p:sldLayoutId id="2147483987" r:id="rId5"/>
    <p:sldLayoutId id="2147483961" r:id="rId6"/>
    <p:sldLayoutId id="2147483988" r:id="rId7"/>
    <p:sldLayoutId id="2147483920" r:id="rId8"/>
    <p:sldLayoutId id="2147483922" r:id="rId9"/>
    <p:sldLayoutId id="2147483930" r:id="rId10"/>
    <p:sldLayoutId id="2147483924" r:id="rId11"/>
    <p:sldLayoutId id="2147483931" r:id="rId12"/>
    <p:sldLayoutId id="2147483925" r:id="rId13"/>
    <p:sldLayoutId id="2147483926" r:id="rId14"/>
    <p:sldLayoutId id="2147483927" r:id="rId15"/>
    <p:sldLayoutId id="2147483928" r:id="rId16"/>
    <p:sldLayoutId id="2147483929" r:id="rId17"/>
    <p:sldLayoutId id="2147483992" r:id="rId18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dt="0"/>
  <p:txStyles>
    <p:titleStyle>
      <a:lvl1pPr algn="l" defTabSz="914150" rtl="0" eaLnBrk="1" latinLnBrk="0" hangingPunct="1">
        <a:lnSpc>
          <a:spcPts val="2800"/>
        </a:lnSpc>
        <a:spcBef>
          <a:spcPct val="0"/>
        </a:spcBef>
        <a:buNone/>
        <a:defRPr kumimoji="1" sz="2800" b="1" i="0" kern="1200" baseline="0">
          <a:solidFill>
            <a:schemeClr val="tx1"/>
          </a:solidFill>
          <a:latin typeface="Calibri" panose="020F0502020204030204" pitchFamily="34" charset="0"/>
          <a:ea typeface="メイリオ" pitchFamily="50" charset="-128"/>
          <a:cs typeface="Calibri" pitchFamily="34" charset="0"/>
        </a:defRPr>
      </a:lvl1pPr>
    </p:titleStyle>
    <p:bodyStyle>
      <a:lvl1pPr marL="457071" indent="-457071" algn="l" defTabSz="914150" rtl="0" eaLnBrk="1" latinLnBrk="0" hangingPunct="1">
        <a:spcBef>
          <a:spcPct val="20000"/>
        </a:spcBef>
        <a:buClr>
          <a:srgbClr val="4C4948"/>
        </a:buClr>
        <a:buFont typeface="Arial" panose="020B0604020202020204" pitchFamily="34" charset="0"/>
        <a:buChar char="•"/>
        <a:defRPr kumimoji="1" sz="2000" b="0" i="0" kern="1200" baseline="0">
          <a:solidFill>
            <a:schemeClr val="tx1"/>
          </a:solidFill>
          <a:latin typeface="Calibri" panose="020F0502020204030204" pitchFamily="34" charset="0"/>
          <a:ea typeface="メイリオ" pitchFamily="50" charset="-128"/>
          <a:cs typeface="Calibri" pitchFamily="34" charset="0"/>
        </a:defRPr>
      </a:lvl1pPr>
      <a:lvl2pPr marL="742745" indent="-285677" algn="l" defTabSz="914150" rtl="0" eaLnBrk="1" latinLnBrk="0" hangingPunct="1">
        <a:spcBef>
          <a:spcPct val="20000"/>
        </a:spcBef>
        <a:buClr>
          <a:srgbClr val="4C4948"/>
        </a:buClr>
        <a:buFont typeface="Arial" pitchFamily="34" charset="0"/>
        <a:buChar char="–"/>
        <a:defRPr kumimoji="1" sz="2000" b="0" i="0" kern="1200">
          <a:solidFill>
            <a:schemeClr val="tx1"/>
          </a:solidFill>
          <a:latin typeface="Calibri" panose="020F0502020204030204" pitchFamily="34" charset="0"/>
          <a:ea typeface="メイリオ" pitchFamily="50" charset="-128"/>
          <a:cs typeface="Calibri" pitchFamily="34" charset="0"/>
        </a:defRPr>
      </a:lvl2pPr>
      <a:lvl3pPr marL="1142690" indent="-228541" algn="l" defTabSz="914150" rtl="0" eaLnBrk="1" latinLnBrk="0" hangingPunct="1">
        <a:spcBef>
          <a:spcPct val="20000"/>
        </a:spcBef>
        <a:buClr>
          <a:srgbClr val="4C4948"/>
        </a:buClr>
        <a:buFont typeface="Arial" pitchFamily="34" charset="0"/>
        <a:buChar char="•"/>
        <a:defRPr kumimoji="1" sz="2000" b="0" i="0" kern="1200" baseline="0">
          <a:solidFill>
            <a:schemeClr val="tx1"/>
          </a:solidFill>
          <a:latin typeface="Calibri" panose="020F0502020204030204" pitchFamily="34" charset="0"/>
          <a:ea typeface="メイリオ" pitchFamily="50" charset="-128"/>
          <a:cs typeface="Calibri" pitchFamily="34" charset="0"/>
        </a:defRPr>
      </a:lvl3pPr>
      <a:lvl4pPr marL="1599760" indent="-228541" algn="l" defTabSz="914150" rtl="0" eaLnBrk="1" latinLnBrk="0" hangingPunct="1">
        <a:spcBef>
          <a:spcPct val="20000"/>
        </a:spcBef>
        <a:buClr>
          <a:srgbClr val="4C4948"/>
        </a:buClr>
        <a:buFont typeface="Arial" pitchFamily="34" charset="0"/>
        <a:buChar char="–"/>
        <a:defRPr kumimoji="1" sz="2000" b="0" i="0" kern="1200" baseline="0">
          <a:solidFill>
            <a:schemeClr val="tx1"/>
          </a:solidFill>
          <a:latin typeface="Calibri" panose="020F0502020204030204" pitchFamily="34" charset="0"/>
          <a:ea typeface="メイリオ" pitchFamily="50" charset="-128"/>
          <a:cs typeface="Calibri" pitchFamily="34" charset="0"/>
        </a:defRPr>
      </a:lvl4pPr>
      <a:lvl5pPr marL="2056831" indent="-228541" algn="l" defTabSz="914150" rtl="0" eaLnBrk="1" latinLnBrk="0" hangingPunct="1">
        <a:spcBef>
          <a:spcPct val="20000"/>
        </a:spcBef>
        <a:buClr>
          <a:srgbClr val="4C4948"/>
        </a:buClr>
        <a:buFont typeface="Arial" pitchFamily="34" charset="0"/>
        <a:buChar char="»"/>
        <a:defRPr kumimoji="1" sz="2000" b="0" i="0" kern="1200" baseline="0">
          <a:solidFill>
            <a:schemeClr val="tx1"/>
          </a:solidFill>
          <a:latin typeface="Calibri" panose="020F0502020204030204" pitchFamily="34" charset="0"/>
          <a:ea typeface="メイリオ" pitchFamily="50" charset="-128"/>
          <a:cs typeface="Calibri" pitchFamily="34" charset="0"/>
        </a:defRPr>
      </a:lvl5pPr>
      <a:lvl6pPr marL="2513910" indent="-228541" algn="l" defTabSz="91415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86" indent="-228541" algn="l" defTabSz="91415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061" indent="-228541" algn="l" defTabSz="91415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142" indent="-228541" algn="l" defTabSz="91415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150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071" algn="l" defTabSz="914150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914150" algn="l" defTabSz="914150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371226" algn="l" defTabSz="914150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1828301" algn="l" defTabSz="914150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285382" algn="l" defTabSz="914150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742450" algn="l" defTabSz="914150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199520" algn="l" defTabSz="914150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656591" algn="l" defTabSz="914150" rtl="0" eaLnBrk="1" latinLnBrk="0" hangingPunct="1">
        <a:defRPr kumimoji="1" sz="18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77">
          <p15:clr>
            <a:srgbClr val="F26B43"/>
          </p15:clr>
        </p15:guide>
        <p15:guide id="2" pos="189" userDrawn="1">
          <p15:clr>
            <a:srgbClr val="F26B43"/>
          </p15:clr>
        </p15:guide>
        <p15:guide id="3" pos="7491" userDrawn="1">
          <p15:clr>
            <a:srgbClr val="F26B43"/>
          </p15:clr>
        </p15:guide>
        <p15:guide id="4" orient="horz" pos="4042">
          <p15:clr>
            <a:srgbClr val="F26B43"/>
          </p15:clr>
        </p15:guide>
        <p15:guide id="5" pos="370" userDrawn="1">
          <p15:clr>
            <a:srgbClr val="F26B43"/>
          </p15:clr>
        </p15:guide>
        <p15:guide id="6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639594-F4B1-A0FF-4687-58A7C99FB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66EAC-67E1-DED7-E0E8-89ADF7A62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078" y="369524"/>
            <a:ext cx="9895084" cy="685801"/>
          </a:xfrm>
        </p:spPr>
        <p:txBody>
          <a:bodyPr anchor="ctr">
            <a:normAutofit/>
          </a:bodyPr>
          <a:lstStyle/>
          <a:p>
            <a:r>
              <a:rPr lang="en-US" sz="3600" dirty="0"/>
              <a:t>Agenda </a:t>
            </a:r>
            <a:endParaRPr lang="en-SE" sz="36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6DB62C-912C-BA8E-2D48-E9278BD83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11150" y="6489701"/>
            <a:ext cx="589856" cy="229432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6D887086-A0D9-4FBB-86A0-5F655F4C7006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 dirty="0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15D0CBDD-DC06-C5A8-A633-2A027B21DD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9567763"/>
              </p:ext>
            </p:extLst>
          </p:nvPr>
        </p:nvGraphicFramePr>
        <p:xfrm>
          <a:off x="311150" y="1176947"/>
          <a:ext cx="5926802" cy="5261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7762">
                  <a:extLst>
                    <a:ext uri="{9D8B030D-6E8A-4147-A177-3AD203B41FA5}">
                      <a16:colId xmlns:a16="http://schemas.microsoft.com/office/drawing/2014/main" val="1021782183"/>
                    </a:ext>
                  </a:extLst>
                </a:gridCol>
                <a:gridCol w="2158133">
                  <a:extLst>
                    <a:ext uri="{9D8B030D-6E8A-4147-A177-3AD203B41FA5}">
                      <a16:colId xmlns:a16="http://schemas.microsoft.com/office/drawing/2014/main" val="2737760169"/>
                    </a:ext>
                  </a:extLst>
                </a:gridCol>
                <a:gridCol w="1870907">
                  <a:extLst>
                    <a:ext uri="{9D8B030D-6E8A-4147-A177-3AD203B41FA5}">
                      <a16:colId xmlns:a16="http://schemas.microsoft.com/office/drawing/2014/main" val="2039843304"/>
                    </a:ext>
                  </a:extLst>
                </a:gridCol>
              </a:tblGrid>
              <a:tr h="361208">
                <a:tc>
                  <a:txBody>
                    <a:bodyPr/>
                    <a:lstStyle/>
                    <a:p>
                      <a:r>
                        <a:rPr lang="sv-SE" sz="1800" dirty="0"/>
                        <a:t>Tid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Föreläsare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0980152"/>
                  </a:ext>
                </a:extLst>
              </a:tr>
              <a:tr h="408349">
                <a:tc gridSpan="3">
                  <a:txBody>
                    <a:bodyPr/>
                    <a:lstStyle/>
                    <a:p>
                      <a:r>
                        <a:rPr lang="sv-SE" sz="1800" dirty="0"/>
                        <a:t>08.30 Registrering och fika</a:t>
                      </a:r>
                      <a:endParaRPr 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1854392"/>
                  </a:ext>
                </a:extLst>
              </a:tr>
              <a:tr h="569791">
                <a:tc>
                  <a:txBody>
                    <a:bodyPr/>
                    <a:lstStyle/>
                    <a:p>
                      <a:r>
                        <a:rPr lang="sv-SE" sz="1800" dirty="0"/>
                        <a:t>09.00-09.30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dirty="0"/>
                        <a:t>Introduktion</a:t>
                      </a:r>
                    </a:p>
                    <a:p>
                      <a:pPr marL="0" marR="0" lvl="0" indent="0" algn="l" defTabSz="9141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sv-S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Likheter PID och SID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1" dirty="0"/>
                        <a:t>Peter Bergman</a:t>
                      </a:r>
                      <a:endParaRPr lang="en-US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306634"/>
                  </a:ext>
                </a:extLst>
              </a:tr>
              <a:tr h="632113">
                <a:tc gridSpan="3">
                  <a:txBody>
                    <a:bodyPr/>
                    <a:lstStyle/>
                    <a:p>
                      <a:pPr marL="0" marR="0" lvl="0" indent="0" algn="l" defTabSz="9141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b="1" dirty="0"/>
                        <a:t>Teori</a:t>
                      </a:r>
                      <a:endParaRPr lang="en-US" sz="1800" b="1" dirty="0"/>
                    </a:p>
                    <a:p>
                      <a:endParaRPr 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7961054"/>
                  </a:ext>
                </a:extLst>
              </a:tr>
              <a:tr h="2799359">
                <a:tc>
                  <a:txBody>
                    <a:bodyPr/>
                    <a:lstStyle/>
                    <a:p>
                      <a:r>
                        <a:rPr lang="sv-SE" sz="1800" dirty="0"/>
                        <a:t>09.30-12.00</a:t>
                      </a:r>
                    </a:p>
                    <a:p>
                      <a:endParaRPr lang="sv-SE" sz="1800" dirty="0"/>
                    </a:p>
                    <a:p>
                      <a:r>
                        <a:rPr lang="sv-SE" sz="1400" dirty="0"/>
                        <a:t>09.30-10.00</a:t>
                      </a:r>
                    </a:p>
                    <a:p>
                      <a:r>
                        <a:rPr lang="sv-SE" sz="1400" dirty="0"/>
                        <a:t>10.00-10.30 </a:t>
                      </a:r>
                    </a:p>
                    <a:p>
                      <a:r>
                        <a:rPr lang="sv-SE" sz="1400" dirty="0"/>
                        <a:t>10.30-11.00 Paus</a:t>
                      </a:r>
                    </a:p>
                    <a:p>
                      <a:r>
                        <a:rPr lang="sv-SE" sz="1400" dirty="0"/>
                        <a:t>11.00-11.30</a:t>
                      </a:r>
                    </a:p>
                    <a:p>
                      <a:r>
                        <a:rPr lang="sv-SE" sz="1400" dirty="0"/>
                        <a:t>11.30-12.00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sv-S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1" lang="en-SE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nfekionskänslighet</a:t>
                      </a:r>
                      <a:r>
                        <a:rPr kumimoji="1" lang="en-S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SE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1" lang="en-S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relation till </a:t>
                      </a:r>
                      <a:r>
                        <a:rPr kumimoji="1" lang="en-SE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immun</a:t>
                      </a:r>
                      <a:r>
                        <a:rPr kumimoji="1" lang="sv-S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terapier</a:t>
                      </a:r>
                    </a:p>
                    <a:p>
                      <a:endParaRPr kumimoji="1" lang="sv-SE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Hematolog</a:t>
                      </a:r>
                      <a:endParaRPr lang="en-US" sz="1400" dirty="0"/>
                    </a:p>
                    <a:p>
                      <a:r>
                        <a:rPr lang="en-US" sz="1400" b="1" dirty="0"/>
                        <a:t>Björn Wahlin</a:t>
                      </a:r>
                    </a:p>
                    <a:p>
                      <a:endParaRPr lang="en-US" sz="1400" b="1" dirty="0"/>
                    </a:p>
                    <a:p>
                      <a:r>
                        <a:rPr lang="en-US" sz="1400" dirty="0" err="1"/>
                        <a:t>Reumatolog</a:t>
                      </a:r>
                      <a:endParaRPr lang="en-US" sz="1400" dirty="0"/>
                    </a:p>
                    <a:p>
                      <a:r>
                        <a:rPr kumimoji="1" lang="sv-SE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Francesca Faustini</a:t>
                      </a:r>
                    </a:p>
                    <a:p>
                      <a:endParaRPr lang="en-US" sz="1400" b="1" dirty="0"/>
                    </a:p>
                    <a:p>
                      <a:r>
                        <a:rPr lang="en-US" sz="1400" dirty="0" err="1"/>
                        <a:t>Neurolog</a:t>
                      </a:r>
                      <a:endParaRPr lang="en-US" sz="1400" dirty="0"/>
                    </a:p>
                    <a:p>
                      <a:r>
                        <a:rPr lang="en-US" sz="1400" b="1" dirty="0"/>
                        <a:t>Fredrik Piehl</a:t>
                      </a:r>
                    </a:p>
                    <a:p>
                      <a:endParaRPr lang="en-US" sz="1400" b="1" dirty="0"/>
                    </a:p>
                    <a:p>
                      <a:r>
                        <a:rPr lang="en-US" sz="1400" dirty="0" err="1"/>
                        <a:t>Gastroenterolog</a:t>
                      </a:r>
                      <a:endParaRPr lang="en-US" sz="1400" dirty="0"/>
                    </a:p>
                    <a:p>
                      <a:r>
                        <a:rPr kumimoji="1" lang="sv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Stephan Haas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9010186"/>
                  </a:ext>
                </a:extLst>
              </a:tr>
              <a:tr h="407792">
                <a:tc gridSpan="3">
                  <a:txBody>
                    <a:bodyPr/>
                    <a:lstStyle/>
                    <a:p>
                      <a:r>
                        <a:rPr lang="sv-SE" sz="1800" dirty="0"/>
                        <a:t>12.00-13.00 Lunch</a:t>
                      </a:r>
                      <a:endParaRPr 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1947808"/>
                  </a:ext>
                </a:extLst>
              </a:tr>
            </a:tbl>
          </a:graphicData>
        </a:graphic>
      </p:graphicFrame>
      <p:graphicFrame>
        <p:nvGraphicFramePr>
          <p:cNvPr id="13" name="Content Placeholder 9">
            <a:extLst>
              <a:ext uri="{FF2B5EF4-FFF2-40B4-BE49-F238E27FC236}">
                <a16:creationId xmlns:a16="http://schemas.microsoft.com/office/drawing/2014/main" id="{05BB57FD-FA79-7326-13D1-9604E618C4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9910666"/>
              </p:ext>
            </p:extLst>
          </p:nvPr>
        </p:nvGraphicFramePr>
        <p:xfrm>
          <a:off x="6455410" y="1150573"/>
          <a:ext cx="5534661" cy="5178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4887">
                  <a:extLst>
                    <a:ext uri="{9D8B030D-6E8A-4147-A177-3AD203B41FA5}">
                      <a16:colId xmlns:a16="http://schemas.microsoft.com/office/drawing/2014/main" val="1021782183"/>
                    </a:ext>
                  </a:extLst>
                </a:gridCol>
                <a:gridCol w="1643803">
                  <a:extLst>
                    <a:ext uri="{9D8B030D-6E8A-4147-A177-3AD203B41FA5}">
                      <a16:colId xmlns:a16="http://schemas.microsoft.com/office/drawing/2014/main" val="2737760169"/>
                    </a:ext>
                  </a:extLst>
                </a:gridCol>
                <a:gridCol w="2045971">
                  <a:extLst>
                    <a:ext uri="{9D8B030D-6E8A-4147-A177-3AD203B41FA5}">
                      <a16:colId xmlns:a16="http://schemas.microsoft.com/office/drawing/2014/main" val="2180850374"/>
                    </a:ext>
                  </a:extLst>
                </a:gridCol>
              </a:tblGrid>
              <a:tr h="386104">
                <a:tc>
                  <a:txBody>
                    <a:bodyPr/>
                    <a:lstStyle/>
                    <a:p>
                      <a:r>
                        <a:rPr lang="sv-SE" sz="1800" dirty="0"/>
                        <a:t>Tid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1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/>
                        <a:t>Föreläsare</a:t>
                      </a:r>
                      <a:r>
                        <a:rPr lang="en-US" sz="1800" dirty="0"/>
                        <a:t>/</a:t>
                      </a:r>
                      <a:r>
                        <a:rPr lang="en-US" sz="1800" dirty="0" err="1"/>
                        <a:t>Alla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0980152"/>
                  </a:ext>
                </a:extLst>
              </a:tr>
              <a:tr h="377751">
                <a:tc gridSpan="3">
                  <a:txBody>
                    <a:bodyPr/>
                    <a:lstStyle/>
                    <a:p>
                      <a:r>
                        <a:rPr lang="en-US" sz="1800" b="1" dirty="0"/>
                        <a:t>Workshops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1854392"/>
                  </a:ext>
                </a:extLst>
              </a:tr>
              <a:tr h="562802">
                <a:tc>
                  <a:txBody>
                    <a:bodyPr/>
                    <a:lstStyle/>
                    <a:p>
                      <a:r>
                        <a:rPr lang="sv-SE" sz="1800" dirty="0"/>
                        <a:t>13.00-14.30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Patientfall</a:t>
                      </a:r>
                      <a:endParaRPr lang="en-US" sz="1800" dirty="0"/>
                    </a:p>
                    <a:p>
                      <a:r>
                        <a:rPr lang="en-US" sz="1800" dirty="0"/>
                        <a:t>- Hema</a:t>
                      </a:r>
                    </a:p>
                    <a:p>
                      <a:r>
                        <a:rPr lang="en-US" sz="1800" dirty="0"/>
                        <a:t>- </a:t>
                      </a:r>
                      <a:r>
                        <a:rPr lang="en-US" sz="1800" dirty="0" err="1"/>
                        <a:t>Reuma</a:t>
                      </a:r>
                      <a:endParaRPr lang="en-US" sz="1800" dirty="0"/>
                    </a:p>
                    <a:p>
                      <a:r>
                        <a:rPr lang="en-US" sz="1800" dirty="0"/>
                        <a:t>- Neuro</a:t>
                      </a:r>
                    </a:p>
                    <a:p>
                      <a:r>
                        <a:rPr lang="en-US" sz="1800" dirty="0"/>
                        <a:t>- Gastro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/>
                        <a:t>Grupparbete </a:t>
                      </a:r>
                      <a:endParaRPr lang="sv-SE" sz="1800" dirty="0"/>
                    </a:p>
                    <a:p>
                      <a:r>
                        <a:rPr lang="sv-SE" sz="1800" dirty="0"/>
                        <a:t>Alla deltagare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306634"/>
                  </a:ext>
                </a:extLst>
              </a:tr>
              <a:tr h="562802">
                <a:tc gridSpan="3">
                  <a:txBody>
                    <a:bodyPr/>
                    <a:lstStyle/>
                    <a:p>
                      <a:r>
                        <a:rPr lang="en-US" sz="1800" dirty="0"/>
                        <a:t>14.30-15.00 Fika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7961054"/>
                  </a:ext>
                </a:extLst>
              </a:tr>
              <a:tr h="1489769"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r>
                        <a:rPr lang="en-US" sz="1400" dirty="0"/>
                        <a:t>15.00-15.20 Grupp 1</a:t>
                      </a:r>
                    </a:p>
                    <a:p>
                      <a:r>
                        <a:rPr lang="en-US" sz="1400" dirty="0"/>
                        <a:t>15.20-15.40 Grupp 2</a:t>
                      </a:r>
                    </a:p>
                    <a:p>
                      <a:r>
                        <a:rPr lang="en-US" sz="1400" dirty="0"/>
                        <a:t>15.40-16.00 Grupp 3</a:t>
                      </a:r>
                    </a:p>
                    <a:p>
                      <a:r>
                        <a:rPr lang="en-US" sz="1400" dirty="0"/>
                        <a:t>16.00-16.20 Grupp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  <a:p>
                      <a:r>
                        <a:rPr lang="en-US" sz="1800" dirty="0" err="1"/>
                        <a:t>Redovisning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grupparbete</a:t>
                      </a:r>
                      <a:r>
                        <a:rPr lang="en-US" sz="1800" dirty="0"/>
                        <a:t> </a:t>
                      </a:r>
                    </a:p>
                    <a:p>
                      <a:r>
                        <a:rPr lang="en-US" sz="1800" dirty="0" err="1"/>
                        <a:t>och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diskussion</a:t>
                      </a:r>
                      <a:r>
                        <a:rPr lang="en-US" sz="1800" dirty="0"/>
                        <a:t> </a:t>
                      </a:r>
                    </a:p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Specialister</a:t>
                      </a:r>
                      <a:r>
                        <a:rPr lang="en-US" sz="1800" dirty="0"/>
                        <a:t>:</a:t>
                      </a:r>
                    </a:p>
                    <a:p>
                      <a:endParaRPr lang="en-US" sz="1800" dirty="0"/>
                    </a:p>
                    <a:p>
                      <a:r>
                        <a:rPr lang="en-US" sz="1800" dirty="0" err="1"/>
                        <a:t>Hematolog</a:t>
                      </a:r>
                      <a:endParaRPr lang="en-US" sz="1800" dirty="0"/>
                    </a:p>
                    <a:p>
                      <a:r>
                        <a:rPr lang="en-US" sz="1800" dirty="0" err="1"/>
                        <a:t>Reumatolog</a:t>
                      </a:r>
                      <a:endParaRPr lang="en-US" sz="1800" dirty="0"/>
                    </a:p>
                    <a:p>
                      <a:r>
                        <a:rPr lang="en-US" sz="1800" dirty="0" err="1"/>
                        <a:t>Neurolog</a:t>
                      </a:r>
                      <a:endParaRPr lang="en-US" sz="1800" dirty="0"/>
                    </a:p>
                    <a:p>
                      <a:r>
                        <a:rPr lang="en-US" sz="1800" b="0" dirty="0" err="1"/>
                        <a:t>Gastroenterolog</a:t>
                      </a:r>
                      <a:endParaRPr lang="en-US" sz="1800" b="0" dirty="0"/>
                    </a:p>
                    <a:p>
                      <a:endParaRPr lang="en-US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9010186"/>
                  </a:ext>
                </a:extLst>
              </a:tr>
              <a:tr h="377235">
                <a:tc gridSpan="3">
                  <a:txBody>
                    <a:bodyPr/>
                    <a:lstStyle/>
                    <a:p>
                      <a:r>
                        <a:rPr lang="sv-SE" sz="1800" dirty="0"/>
                        <a:t>16.20-16.30 Konklusion och avslutning</a:t>
                      </a:r>
                      <a:endParaRPr 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19478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119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1s2wmrLno._6pCV7LnEig"/>
</p:tagLst>
</file>

<file path=ppt/theme/theme1.xml><?xml version="1.0" encoding="utf-8"?>
<a:theme xmlns:a="http://schemas.openxmlformats.org/drawingml/2006/main" name="Takeda Slide Master">
  <a:themeElements>
    <a:clrScheme name="Takeda 2021">
      <a:dk1>
        <a:srgbClr val="34373F"/>
      </a:dk1>
      <a:lt1>
        <a:srgbClr val="FFFFFF"/>
      </a:lt1>
      <a:dk2>
        <a:srgbClr val="34373F"/>
      </a:dk2>
      <a:lt2>
        <a:srgbClr val="FFFFFF"/>
      </a:lt2>
      <a:accent1>
        <a:srgbClr val="E1242A"/>
      </a:accent1>
      <a:accent2>
        <a:srgbClr val="891515"/>
      </a:accent2>
      <a:accent3>
        <a:srgbClr val="34373F"/>
      </a:accent3>
      <a:accent4>
        <a:srgbClr val="A1A4AC"/>
      </a:accent4>
      <a:accent5>
        <a:srgbClr val="EDF2F4"/>
      </a:accent5>
      <a:accent6>
        <a:srgbClr val="FFFFFF"/>
      </a:accent6>
      <a:hlink>
        <a:srgbClr val="34373F"/>
      </a:hlink>
      <a:folHlink>
        <a:srgbClr val="34373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28575">
          <a:noFill/>
        </a:ln>
      </a:spPr>
      <a:bodyPr wrap="none" rtlCol="0" anchor="ctr"/>
      <a:lstStyle>
        <a:defPPr algn="ctr">
          <a:defRPr kumimoji="1" dirty="0"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1" id="{CC671639-4675-498F-8406-CC38EFAC0128}" vid="{D2ECA16B-CEDF-4EB1-A5E5-09346E461B1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9F68246029FC439ED913E4D1E08995" ma:contentTypeVersion="3" ma:contentTypeDescription="Create a new document." ma:contentTypeScope="" ma:versionID="dd97cf8090e3210442700398d062b2cb">
  <xsd:schema xmlns:xsd="http://www.w3.org/2001/XMLSchema" xmlns:xs="http://www.w3.org/2001/XMLSchema" xmlns:p="http://schemas.microsoft.com/office/2006/metadata/properties" xmlns:ns2="0cd3fc95-55af-47f6-aa65-3d4a58116bd4" targetNamespace="http://schemas.microsoft.com/office/2006/metadata/properties" ma:root="true" ma:fieldsID="2768c5da3f89c7472789b62a0f4c1d16" ns2:_="">
    <xsd:import namespace="0cd3fc95-55af-47f6-aa65-3d4a58116b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d3fc95-55af-47f6-aa65-3d4a58116b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064AA88-9994-4773-9B46-6F25641ADC01}">
  <ds:schemaRefs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0cd3fc95-55af-47f6-aa65-3d4a58116bd4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76047F4-C344-493E-B13F-09D2A536CD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d3fc95-55af-47f6-aa65-3d4a58116b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CC3BB52-6112-4A90-B1AF-BB2849B5056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11812</TotalTime>
  <Words>92</Words>
  <Application>Microsoft Office PowerPoint</Application>
  <PresentationFormat>Widescreen</PresentationFormat>
  <Paragraphs>58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Takeda Slide Master</vt:lpstr>
      <vt:lpstr>think-cell Slide</vt:lpstr>
      <vt:lpstr>Agenda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Bladh, Helena</dc:creator>
  <cp:keywords/>
  <dc:description/>
  <cp:lastModifiedBy>Deleskog, Anna</cp:lastModifiedBy>
  <cp:revision>302</cp:revision>
  <dcterms:created xsi:type="dcterms:W3CDTF">2025-02-06T14:58:31Z</dcterms:created>
  <dcterms:modified xsi:type="dcterms:W3CDTF">2025-12-16T10:01:02Z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0x010100989F68246029FC439ED913E4D1E08995</vt:lpwstr>
  </property>
  <property fmtid="{D5CDD505-2E9C-101B-9397-08002B2CF9AE}" pid="3" name="Order">
    <vt:r8>2194200</vt:r8>
  </property>
  <property fmtid="{D5CDD505-2E9C-101B-9397-08002B2CF9AE}" pid="4" name="ComplianceAssetId">
    <vt:lpwstr/>
  </property>
  <property fmtid="{D5CDD505-2E9C-101B-9397-08002B2CF9AE}" pid="5" name="_activity">
    <vt:lpwstr>{"FileActivityType":"9","FileActivityTimeStamp":"2025-09-04T04:37:15.507Z","FileActivityUsersOnPage":[{"DisplayName":"Deleskog, Anna","Id":"anna.deleskog@takeda.com"},{"DisplayName":"Hjertonsson, Helena","Id":"helena.hjertonsson@takeda.com"}],"FileActivityNavigationId":null}</vt:lpwstr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MediaServiceImageTags">
    <vt:lpwstr/>
  </property>
</Properties>
</file>